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20" r:id="rId5"/>
    <p:sldMasterId id="2147484020" r:id="rId6"/>
    <p:sldMasterId id="2147484032" r:id="rId7"/>
  </p:sldMasterIdLst>
  <p:notesMasterIdLst>
    <p:notesMasterId r:id="rId26"/>
  </p:notesMasterIdLst>
  <p:sldIdLst>
    <p:sldId id="256" r:id="rId8"/>
    <p:sldId id="257" r:id="rId9"/>
    <p:sldId id="258" r:id="rId10"/>
    <p:sldId id="260" r:id="rId11"/>
    <p:sldId id="259" r:id="rId12"/>
    <p:sldId id="261" r:id="rId13"/>
    <p:sldId id="265" r:id="rId14"/>
    <p:sldId id="274" r:id="rId15"/>
    <p:sldId id="263" r:id="rId16"/>
    <p:sldId id="273" r:id="rId17"/>
    <p:sldId id="272" r:id="rId18"/>
    <p:sldId id="264" r:id="rId19"/>
    <p:sldId id="262" r:id="rId20"/>
    <p:sldId id="268" r:id="rId21"/>
    <p:sldId id="266" r:id="rId22"/>
    <p:sldId id="267" r:id="rId23"/>
    <p:sldId id="269" r:id="rId24"/>
    <p:sldId id="270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20A0"/>
    <a:srgbClr val="177BE9"/>
    <a:srgbClr val="0BA1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4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gif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g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53A760-87E9-4D35-B1D8-5BB11ED07B53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716E343-82B4-4D0B-B45D-0F490FE0235D}">
      <dgm:prSet custT="1"/>
      <dgm:sp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path path="shape">
            <a:fillToRect l="50000" t="50000" r="50000" b="50000"/>
          </a:path>
          <a:tileRect/>
        </a:gradFill>
      </dgm:spPr>
      <dgm:t>
        <a:bodyPr/>
        <a:lstStyle/>
        <a:p>
          <a:pPr rtl="0"/>
          <a:r>
            <a:rPr lang="bn-BD" sz="7200" b="1" cap="none" spc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পরিচিতি</a:t>
          </a:r>
          <a:endParaRPr lang="en-US" sz="7200" b="1" cap="none" spc="0" dirty="0">
            <a:ln w="17780" cmpd="sng">
              <a:solidFill>
                <a:schemeClr val="accent1">
                  <a:tint val="3000"/>
                </a:schemeClr>
              </a:solidFill>
              <a:prstDash val="solid"/>
              <a:miter lim="800000"/>
            </a:ln>
            <a:solidFill>
              <a:schemeClr val="bg1"/>
            </a:solidFill>
            <a:effectLst>
              <a:outerShdw blurRad="55000" dist="50800" dir="5400000" algn="tl">
                <a:srgbClr val="000000">
                  <a:alpha val="33000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25F8F6E0-A5B2-491D-83ED-19E9E7160104}" type="parTrans" cxnId="{BE3D134B-D443-4E8A-B5E2-76B63F1180A5}">
      <dgm:prSet/>
      <dgm:spPr/>
      <dgm:t>
        <a:bodyPr/>
        <a:lstStyle/>
        <a:p>
          <a:endParaRPr lang="en-US"/>
        </a:p>
      </dgm:t>
    </dgm:pt>
    <dgm:pt modelId="{B8D085A5-8128-4884-BE7E-666BC7382FCA}" type="sibTrans" cxnId="{BE3D134B-D443-4E8A-B5E2-76B63F1180A5}">
      <dgm:prSet/>
      <dgm:spPr/>
      <dgm:t>
        <a:bodyPr/>
        <a:lstStyle/>
        <a:p>
          <a:endParaRPr lang="en-US"/>
        </a:p>
      </dgm:t>
    </dgm:pt>
    <dgm:pt modelId="{EB82FB9B-EC43-4CC6-88CB-A53F2E8714A8}" type="pres">
      <dgm:prSet presAssocID="{BE53A760-87E9-4D35-B1D8-5BB11ED07B5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4FD88E8-8AC9-4B1F-A0C4-A20C1D97D604}" type="pres">
      <dgm:prSet presAssocID="{E716E343-82B4-4D0B-B45D-0F490FE0235D}" presName="circle1" presStyleLbl="node1" presStyleIdx="0" presStyleCnt="1"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0" scaled="1"/>
          <a:tileRect/>
        </a:gradFill>
      </dgm:spPr>
      <dgm:t>
        <a:bodyPr/>
        <a:lstStyle/>
        <a:p>
          <a:endParaRPr lang="en-US"/>
        </a:p>
      </dgm:t>
    </dgm:pt>
    <dgm:pt modelId="{9871A64A-1045-472E-94BB-C26A9DBFAFE7}" type="pres">
      <dgm:prSet presAssocID="{E716E343-82B4-4D0B-B45D-0F490FE0235D}" presName="space" presStyleCnt="0"/>
      <dgm:spPr/>
    </dgm:pt>
    <dgm:pt modelId="{508660B7-E931-4D2D-869E-C294046FF6B9}" type="pres">
      <dgm:prSet presAssocID="{E716E343-82B4-4D0B-B45D-0F490FE0235D}" presName="rect1" presStyleLbl="alignAcc1" presStyleIdx="0" presStyleCnt="1" custScaleX="100000" custLinFactNeighborX="1325"/>
      <dgm:spPr/>
      <dgm:t>
        <a:bodyPr/>
        <a:lstStyle/>
        <a:p>
          <a:endParaRPr lang="en-US"/>
        </a:p>
      </dgm:t>
    </dgm:pt>
    <dgm:pt modelId="{AAC36E9C-336F-488E-A8C1-0178D536F410}" type="pres">
      <dgm:prSet presAssocID="{E716E343-82B4-4D0B-B45D-0F490FE0235D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7B99E8-4A22-4FA7-B924-1270422880AC}" type="presOf" srcId="{E716E343-82B4-4D0B-B45D-0F490FE0235D}" destId="{508660B7-E931-4D2D-869E-C294046FF6B9}" srcOrd="0" destOrd="0" presId="urn:microsoft.com/office/officeart/2005/8/layout/target3"/>
    <dgm:cxn modelId="{BE3D134B-D443-4E8A-B5E2-76B63F1180A5}" srcId="{BE53A760-87E9-4D35-B1D8-5BB11ED07B53}" destId="{E716E343-82B4-4D0B-B45D-0F490FE0235D}" srcOrd="0" destOrd="0" parTransId="{25F8F6E0-A5B2-491D-83ED-19E9E7160104}" sibTransId="{B8D085A5-8128-4884-BE7E-666BC7382FCA}"/>
    <dgm:cxn modelId="{444C5644-58D5-40CB-A04A-E27DF3A8E62E}" type="presOf" srcId="{BE53A760-87E9-4D35-B1D8-5BB11ED07B53}" destId="{EB82FB9B-EC43-4CC6-88CB-A53F2E8714A8}" srcOrd="0" destOrd="0" presId="urn:microsoft.com/office/officeart/2005/8/layout/target3"/>
    <dgm:cxn modelId="{6D947627-1414-4FBB-AD28-2FB06C539CCB}" type="presOf" srcId="{E716E343-82B4-4D0B-B45D-0F490FE0235D}" destId="{AAC36E9C-336F-488E-A8C1-0178D536F410}" srcOrd="1" destOrd="0" presId="urn:microsoft.com/office/officeart/2005/8/layout/target3"/>
    <dgm:cxn modelId="{B45929FA-D5A3-4C93-94C4-D615632C5618}" type="presParOf" srcId="{EB82FB9B-EC43-4CC6-88CB-A53F2E8714A8}" destId="{E4FD88E8-8AC9-4B1F-A0C4-A20C1D97D604}" srcOrd="0" destOrd="0" presId="urn:microsoft.com/office/officeart/2005/8/layout/target3"/>
    <dgm:cxn modelId="{218B1D87-626E-4070-AB5A-85E8A6F8C513}" type="presParOf" srcId="{EB82FB9B-EC43-4CC6-88CB-A53F2E8714A8}" destId="{9871A64A-1045-472E-94BB-C26A9DBFAFE7}" srcOrd="1" destOrd="0" presId="urn:microsoft.com/office/officeart/2005/8/layout/target3"/>
    <dgm:cxn modelId="{031BDA3A-B7BA-45DD-B8FB-4828376AAED9}" type="presParOf" srcId="{EB82FB9B-EC43-4CC6-88CB-A53F2E8714A8}" destId="{508660B7-E931-4D2D-869E-C294046FF6B9}" srcOrd="2" destOrd="0" presId="urn:microsoft.com/office/officeart/2005/8/layout/target3"/>
    <dgm:cxn modelId="{175F60D9-0EC7-4202-83F5-4062C2FB3801}" type="presParOf" srcId="{EB82FB9B-EC43-4CC6-88CB-A53F2E8714A8}" destId="{AAC36E9C-336F-488E-A8C1-0178D536F410}" srcOrd="3" destOrd="0" presId="urn:microsoft.com/office/officeart/2005/8/layout/target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3E872C-CA19-4DD4-A5AE-C4F62EFA2C33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7A52390D-D7F9-46C7-8461-C34DA51F6E87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57150">
          <a:solidFill>
            <a:srgbClr val="002060"/>
          </a:solidFill>
        </a:ln>
        <a:effectLst/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kumimoji="0" lang="bn-BD" sz="3200" b="1" i="0" u="none" strike="noStrike" cap="none" spc="50" normalizeH="0" baseline="0" noProof="0" dirty="0" smtClean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rPr>
            <a:t>মো. দেলোয়ার হোসাইন</a:t>
          </a:r>
          <a:endParaRPr lang="en-US" sz="3200" b="1" cap="none" spc="50" dirty="0">
            <a:ln w="11430"/>
            <a:solidFill>
              <a:schemeClr val="bg1"/>
            </a:soli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0749F4B4-47F4-420F-95CC-AF5B57FDE8F3}" type="parTrans" cxnId="{26B48BD2-BB0B-4078-9E28-1CC7723A15C9}">
      <dgm:prSet/>
      <dgm:spPr/>
      <dgm:t>
        <a:bodyPr/>
        <a:lstStyle/>
        <a:p>
          <a:endParaRPr lang="en-US"/>
        </a:p>
      </dgm:t>
    </dgm:pt>
    <dgm:pt modelId="{B05B8EC6-506D-4D91-A7E2-DE4C4FD9FFEF}" type="sibTrans" cxnId="{26B48BD2-BB0B-4078-9E28-1CC7723A15C9}">
      <dgm:prSet/>
      <dgm:spPr/>
      <dgm:t>
        <a:bodyPr/>
        <a:lstStyle/>
        <a:p>
          <a:endParaRPr lang="en-US"/>
        </a:p>
      </dgm:t>
    </dgm:pt>
    <dgm:pt modelId="{1C7644A3-BB9B-43A1-9DD3-02CDC14687D8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57150">
          <a:solidFill>
            <a:srgbClr val="002060"/>
          </a:solidFill>
        </a:ln>
      </dgm:spPr>
      <dgm:t>
        <a:bodyPr/>
        <a:lstStyle/>
        <a:p>
          <a:r>
            <a:rPr kumimoji="0" lang="bn-BD" sz="2800" b="1" i="0" u="none" strike="noStrike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rPr>
            <a:t>সহকারি শিখক (কম্পিঃ)</a:t>
          </a:r>
          <a:endParaRPr lang="en-US" sz="2800" dirty="0">
            <a:solidFill>
              <a:srgbClr val="7030A0"/>
            </a:solidFill>
            <a:latin typeface="NikoshBAN" pitchFamily="2" charset="0"/>
            <a:cs typeface="NikoshBAN" pitchFamily="2" charset="0"/>
          </a:endParaRPr>
        </a:p>
      </dgm:t>
    </dgm:pt>
    <dgm:pt modelId="{B26E7F9A-09FC-48F6-9BBE-E6D8A64172F1}" type="parTrans" cxnId="{11C16958-C05A-48B5-8B2E-76CE93124335}">
      <dgm:prSet/>
      <dgm:spPr/>
      <dgm:t>
        <a:bodyPr/>
        <a:lstStyle/>
        <a:p>
          <a:endParaRPr lang="en-US"/>
        </a:p>
      </dgm:t>
    </dgm:pt>
    <dgm:pt modelId="{36D6389A-33F4-4AA7-988B-7A3C51222293}" type="sibTrans" cxnId="{11C16958-C05A-48B5-8B2E-76CE93124335}">
      <dgm:prSet/>
      <dgm:spPr/>
      <dgm:t>
        <a:bodyPr/>
        <a:lstStyle/>
        <a:p>
          <a:endParaRPr lang="en-US"/>
        </a:p>
      </dgm:t>
    </dgm:pt>
    <dgm:pt modelId="{6CEBD1FE-5294-4C94-9CB4-678124B6953F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57150">
          <a:solidFill>
            <a:srgbClr val="002060"/>
          </a:solidFill>
        </a:ln>
      </dgm:spPr>
      <dgm:t>
        <a:bodyPr/>
        <a:lstStyle/>
        <a:p>
          <a:r>
            <a:rPr lang="bn-IN" sz="2400" dirty="0" smtClean="0">
              <a:latin typeface="NikoshBAN" pitchFamily="2" charset="0"/>
              <a:cs typeface="NikoshBAN" pitchFamily="2" charset="0"/>
            </a:rPr>
            <a:t>কাজী শাহাবুদ্দিন বালিকা উ. বি.</a:t>
          </a:r>
        </a:p>
        <a:p>
          <a:r>
            <a:rPr lang="bn-IN" sz="2400" dirty="0" smtClean="0">
              <a:latin typeface="NikoshBAN" pitchFamily="2" charset="0"/>
              <a:cs typeface="NikoshBAN" pitchFamily="2" charset="0"/>
            </a:rPr>
            <a:t>তেঁতুলিয়া, পঞ্চগড়।</a:t>
          </a:r>
          <a:endParaRPr lang="en-US" sz="2400" dirty="0">
            <a:latin typeface="NikoshBAN" pitchFamily="2" charset="0"/>
            <a:cs typeface="NikoshBAN" pitchFamily="2" charset="0"/>
          </a:endParaRPr>
        </a:p>
      </dgm:t>
    </dgm:pt>
    <dgm:pt modelId="{78A3B317-02F0-4FA6-9DBF-6A55AC98107C}" type="parTrans" cxnId="{277DA2DA-59E6-4F97-BC48-56257B7571C3}">
      <dgm:prSet/>
      <dgm:spPr/>
      <dgm:t>
        <a:bodyPr/>
        <a:lstStyle/>
        <a:p>
          <a:endParaRPr lang="en-US"/>
        </a:p>
      </dgm:t>
    </dgm:pt>
    <dgm:pt modelId="{51023039-9187-49D2-875F-42A5C90907B3}" type="sibTrans" cxnId="{277DA2DA-59E6-4F97-BC48-56257B7571C3}">
      <dgm:prSet/>
      <dgm:spPr/>
      <dgm:t>
        <a:bodyPr/>
        <a:lstStyle/>
        <a:p>
          <a:endParaRPr lang="en-US"/>
        </a:p>
      </dgm:t>
    </dgm:pt>
    <dgm:pt modelId="{FDF10C7E-43D5-4FC8-95BE-CA660E69298D}" type="pres">
      <dgm:prSet presAssocID="{203E872C-CA19-4DD4-A5AE-C4F62EFA2C33}" presName="compositeShape" presStyleCnt="0">
        <dgm:presLayoutVars>
          <dgm:dir/>
          <dgm:resizeHandles/>
        </dgm:presLayoutVars>
      </dgm:prSet>
      <dgm:spPr/>
    </dgm:pt>
    <dgm:pt modelId="{59E3B7F3-8335-4819-9274-012C72CBF775}" type="pres">
      <dgm:prSet presAssocID="{203E872C-CA19-4DD4-A5AE-C4F62EFA2C33}" presName="pyramid" presStyleLbl="node1" presStyleIdx="0" presStyleCnt="1" custScaleX="80998" custScaleY="83674" custLinFactNeighborX="-31732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path path="shape">
            <a:fillToRect l="50000" t="50000" r="50000" b="50000"/>
          </a:path>
          <a:tileRect/>
        </a:gradFill>
        <a:ln w="76200">
          <a:solidFill>
            <a:srgbClr val="C00000"/>
          </a:solidFill>
        </a:ln>
      </dgm:spPr>
      <dgm:t>
        <a:bodyPr/>
        <a:lstStyle/>
        <a:p>
          <a:endParaRPr lang="en-US"/>
        </a:p>
      </dgm:t>
    </dgm:pt>
    <dgm:pt modelId="{6632E635-8977-4F2D-885A-B20B43D8846C}" type="pres">
      <dgm:prSet presAssocID="{203E872C-CA19-4DD4-A5AE-C4F62EFA2C33}" presName="theList" presStyleCnt="0"/>
      <dgm:spPr/>
    </dgm:pt>
    <dgm:pt modelId="{932F0450-88CA-43E1-96A3-EF9481BB27A8}" type="pres">
      <dgm:prSet presAssocID="{7A52390D-D7F9-46C7-8461-C34DA51F6E87}" presName="aNode" presStyleLbl="fgAcc1" presStyleIdx="0" presStyleCnt="3" custScaleX="136819" custScaleY="64244" custLinFactNeighborX="26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860BED-E2B0-457B-A5DC-D3D0B595166D}" type="pres">
      <dgm:prSet presAssocID="{7A52390D-D7F9-46C7-8461-C34DA51F6E87}" presName="aSpace" presStyleCnt="0"/>
      <dgm:spPr/>
    </dgm:pt>
    <dgm:pt modelId="{63C80D37-729F-43C2-A5D6-F3D6C773A8EB}" type="pres">
      <dgm:prSet presAssocID="{1C7644A3-BB9B-43A1-9DD3-02CDC14687D8}" presName="aNode" presStyleLbl="fgAcc1" presStyleIdx="1" presStyleCnt="3" custScaleX="137432" custScaleY="64244" custLinFactNeighborX="2111" custLinFactNeighborY="57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FD2E88-C658-403A-A1DB-D40499753B0F}" type="pres">
      <dgm:prSet presAssocID="{1C7644A3-BB9B-43A1-9DD3-02CDC14687D8}" presName="aSpace" presStyleCnt="0"/>
      <dgm:spPr/>
    </dgm:pt>
    <dgm:pt modelId="{06E522BA-7428-4D84-A864-233B803FC2CB}" type="pres">
      <dgm:prSet presAssocID="{6CEBD1FE-5294-4C94-9CB4-678124B6953F}" presName="aNode" presStyleLbl="fgAcc1" presStyleIdx="2" presStyleCnt="3" custScaleX="136834" custScaleY="81937" custLinFactNeighborX="2666" custLinFactNeighborY="223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221849-4DF2-4914-9B23-0F74DEA63895}" type="pres">
      <dgm:prSet presAssocID="{6CEBD1FE-5294-4C94-9CB4-678124B6953F}" presName="aSpace" presStyleCnt="0"/>
      <dgm:spPr/>
    </dgm:pt>
  </dgm:ptLst>
  <dgm:cxnLst>
    <dgm:cxn modelId="{11C16958-C05A-48B5-8B2E-76CE93124335}" srcId="{203E872C-CA19-4DD4-A5AE-C4F62EFA2C33}" destId="{1C7644A3-BB9B-43A1-9DD3-02CDC14687D8}" srcOrd="1" destOrd="0" parTransId="{B26E7F9A-09FC-48F6-9BBE-E6D8A64172F1}" sibTransId="{36D6389A-33F4-4AA7-988B-7A3C51222293}"/>
    <dgm:cxn modelId="{277DA2DA-59E6-4F97-BC48-56257B7571C3}" srcId="{203E872C-CA19-4DD4-A5AE-C4F62EFA2C33}" destId="{6CEBD1FE-5294-4C94-9CB4-678124B6953F}" srcOrd="2" destOrd="0" parTransId="{78A3B317-02F0-4FA6-9DBF-6A55AC98107C}" sibTransId="{51023039-9187-49D2-875F-42A5C90907B3}"/>
    <dgm:cxn modelId="{20423320-D2FD-4833-B32E-29249A43D862}" type="presOf" srcId="{6CEBD1FE-5294-4C94-9CB4-678124B6953F}" destId="{06E522BA-7428-4D84-A864-233B803FC2CB}" srcOrd="0" destOrd="0" presId="urn:microsoft.com/office/officeart/2005/8/layout/pyramid2"/>
    <dgm:cxn modelId="{EBF2E3C7-7BDA-4876-B82D-EEC6B76D82C7}" type="presOf" srcId="{203E872C-CA19-4DD4-A5AE-C4F62EFA2C33}" destId="{FDF10C7E-43D5-4FC8-95BE-CA660E69298D}" srcOrd="0" destOrd="0" presId="urn:microsoft.com/office/officeart/2005/8/layout/pyramid2"/>
    <dgm:cxn modelId="{26B48BD2-BB0B-4078-9E28-1CC7723A15C9}" srcId="{203E872C-CA19-4DD4-A5AE-C4F62EFA2C33}" destId="{7A52390D-D7F9-46C7-8461-C34DA51F6E87}" srcOrd="0" destOrd="0" parTransId="{0749F4B4-47F4-420F-95CC-AF5B57FDE8F3}" sibTransId="{B05B8EC6-506D-4D91-A7E2-DE4C4FD9FFEF}"/>
    <dgm:cxn modelId="{263CB1F5-5C12-4743-9784-C5B155C188EF}" type="presOf" srcId="{7A52390D-D7F9-46C7-8461-C34DA51F6E87}" destId="{932F0450-88CA-43E1-96A3-EF9481BB27A8}" srcOrd="0" destOrd="0" presId="urn:microsoft.com/office/officeart/2005/8/layout/pyramid2"/>
    <dgm:cxn modelId="{DECF0542-16FF-414C-B7F3-F52087303EDD}" type="presOf" srcId="{1C7644A3-BB9B-43A1-9DD3-02CDC14687D8}" destId="{63C80D37-729F-43C2-A5D6-F3D6C773A8EB}" srcOrd="0" destOrd="0" presId="urn:microsoft.com/office/officeart/2005/8/layout/pyramid2"/>
    <dgm:cxn modelId="{EE1FAE44-4D2A-49A0-8AA4-9F6F15114CAB}" type="presParOf" srcId="{FDF10C7E-43D5-4FC8-95BE-CA660E69298D}" destId="{59E3B7F3-8335-4819-9274-012C72CBF775}" srcOrd="0" destOrd="0" presId="urn:microsoft.com/office/officeart/2005/8/layout/pyramid2"/>
    <dgm:cxn modelId="{83000B6F-2A6C-4C5E-857A-C05731485ABF}" type="presParOf" srcId="{FDF10C7E-43D5-4FC8-95BE-CA660E69298D}" destId="{6632E635-8977-4F2D-885A-B20B43D8846C}" srcOrd="1" destOrd="0" presId="urn:microsoft.com/office/officeart/2005/8/layout/pyramid2"/>
    <dgm:cxn modelId="{EFA900E0-ECB8-4BB4-AFE3-6AE857647428}" type="presParOf" srcId="{6632E635-8977-4F2D-885A-B20B43D8846C}" destId="{932F0450-88CA-43E1-96A3-EF9481BB27A8}" srcOrd="0" destOrd="0" presId="urn:microsoft.com/office/officeart/2005/8/layout/pyramid2"/>
    <dgm:cxn modelId="{DCF02048-FE13-47DD-858F-5DBB0680741A}" type="presParOf" srcId="{6632E635-8977-4F2D-885A-B20B43D8846C}" destId="{53860BED-E2B0-457B-A5DC-D3D0B595166D}" srcOrd="1" destOrd="0" presId="urn:microsoft.com/office/officeart/2005/8/layout/pyramid2"/>
    <dgm:cxn modelId="{0B110E06-B276-45AD-B217-347BA7FA39CF}" type="presParOf" srcId="{6632E635-8977-4F2D-885A-B20B43D8846C}" destId="{63C80D37-729F-43C2-A5D6-F3D6C773A8EB}" srcOrd="2" destOrd="0" presId="urn:microsoft.com/office/officeart/2005/8/layout/pyramid2"/>
    <dgm:cxn modelId="{E20D29FD-4A75-454F-8BBF-913F42B39DD3}" type="presParOf" srcId="{6632E635-8977-4F2D-885A-B20B43D8846C}" destId="{B3FD2E88-C658-403A-A1DB-D40499753B0F}" srcOrd="3" destOrd="0" presId="urn:microsoft.com/office/officeart/2005/8/layout/pyramid2"/>
    <dgm:cxn modelId="{E7CB146B-7DEE-4348-A329-595FA9CEE620}" type="presParOf" srcId="{6632E635-8977-4F2D-885A-B20B43D8846C}" destId="{06E522BA-7428-4D84-A864-233B803FC2CB}" srcOrd="4" destOrd="0" presId="urn:microsoft.com/office/officeart/2005/8/layout/pyramid2"/>
    <dgm:cxn modelId="{973DDCCF-5458-4087-8300-65906DC13F01}" type="presParOf" srcId="{6632E635-8977-4F2D-885A-B20B43D8846C}" destId="{A4221849-4DF2-4914-9B23-0F74DEA63895}" srcOrd="5" destOrd="0" presId="urn:microsoft.com/office/officeart/2005/8/layout/pyramid2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AA8D16-A436-464E-AC03-FF791BEB1744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2BE6500-0FCC-41C8-9FBC-63C05BD7D7FB}">
      <dgm:prSet phldrT="[Text]" custT="1"/>
      <dgm:spPr>
        <a:ln w="38100">
          <a:solidFill>
            <a:srgbClr val="C00000"/>
          </a:solidFill>
        </a:ln>
      </dgm:spPr>
      <dgm:t>
        <a:bodyPr/>
        <a:lstStyle/>
        <a:p>
          <a:pPr>
            <a:spcBef>
              <a:spcPts val="600"/>
            </a:spcBef>
            <a:spcAft>
              <a:spcPts val="600"/>
            </a:spcAft>
          </a:pPr>
          <a:r>
            <a:rPr lang="bn-IN" sz="2800" b="1" dirty="0" smtClean="0">
              <a:solidFill>
                <a:srgbClr val="9420A0"/>
              </a:solidFill>
              <a:latin typeface="NikoshBAN" pitchFamily="2" charset="0"/>
              <a:cs typeface="NikoshBAN" pitchFamily="2" charset="0"/>
            </a:rPr>
            <a:t>শ্রেণি</a:t>
          </a:r>
          <a:endParaRPr lang="en-US" sz="2800" b="1" dirty="0">
            <a:solidFill>
              <a:srgbClr val="9420A0"/>
            </a:solidFill>
            <a:latin typeface="NikoshBAN" pitchFamily="2" charset="0"/>
            <a:cs typeface="NikoshBAN" pitchFamily="2" charset="0"/>
          </a:endParaRPr>
        </a:p>
      </dgm:t>
    </dgm:pt>
    <dgm:pt modelId="{5AFF28F6-AFFF-46A4-8D84-FB6B62603858}" type="parTrans" cxnId="{4018C29E-5B84-44B2-A4E0-B495B287FD2F}">
      <dgm:prSet/>
      <dgm:spPr/>
      <dgm:t>
        <a:bodyPr/>
        <a:lstStyle/>
        <a:p>
          <a:endParaRPr lang="en-US"/>
        </a:p>
      </dgm:t>
    </dgm:pt>
    <dgm:pt modelId="{2246810E-BB12-4C44-800E-6F717111D356}" type="sibTrans" cxnId="{4018C29E-5B84-44B2-A4E0-B495B287FD2F}">
      <dgm:prSet/>
      <dgm:spPr/>
      <dgm:t>
        <a:bodyPr/>
        <a:lstStyle/>
        <a:p>
          <a:endParaRPr lang="en-US"/>
        </a:p>
      </dgm:t>
    </dgm:pt>
    <dgm:pt modelId="{C4DA1679-73B2-480A-827F-509A9AFD62DA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8300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ln w="38100">
          <a:solidFill>
            <a:srgbClr val="C00000"/>
          </a:solidFill>
        </a:ln>
      </dgm:spPr>
      <dgm:t>
        <a:bodyPr/>
        <a:lstStyle/>
        <a:p>
          <a:r>
            <a:rPr lang="bn-IN" sz="4000" dirty="0" smtClean="0">
              <a:latin typeface="NikoshBAN" pitchFamily="2" charset="0"/>
              <a:cs typeface="NikoshBAN" pitchFamily="2" charset="0"/>
            </a:rPr>
            <a:t>৮ম</a:t>
          </a:r>
          <a:endParaRPr lang="en-US" sz="4000" dirty="0">
            <a:latin typeface="NikoshBAN" pitchFamily="2" charset="0"/>
            <a:cs typeface="NikoshBAN" pitchFamily="2" charset="0"/>
          </a:endParaRPr>
        </a:p>
      </dgm:t>
    </dgm:pt>
    <dgm:pt modelId="{FDBF6D67-E458-43CD-B6F7-3BDB0A3E048E}" type="parTrans" cxnId="{ADCF0EC6-EBE2-4C4A-B1D8-61C7ECB3AA86}">
      <dgm:prSet/>
      <dgm:spPr/>
      <dgm:t>
        <a:bodyPr/>
        <a:lstStyle/>
        <a:p>
          <a:endParaRPr lang="en-US"/>
        </a:p>
      </dgm:t>
    </dgm:pt>
    <dgm:pt modelId="{CA206BC8-6E95-40C8-9081-BB7050EEBBC4}" type="sibTrans" cxnId="{ADCF0EC6-EBE2-4C4A-B1D8-61C7ECB3AA86}">
      <dgm:prSet/>
      <dgm:spPr/>
      <dgm:t>
        <a:bodyPr/>
        <a:lstStyle/>
        <a:p>
          <a:endParaRPr lang="en-US"/>
        </a:p>
      </dgm:t>
    </dgm:pt>
    <dgm:pt modelId="{5D77E333-4B75-4F53-99EF-836C760D2725}">
      <dgm:prSet phldrT="[Text]" custT="1"/>
      <dgm:spPr>
        <a:ln w="38100">
          <a:solidFill>
            <a:srgbClr val="C00000"/>
          </a:solidFill>
        </a:ln>
      </dgm:spPr>
      <dgm:t>
        <a:bodyPr/>
        <a:lstStyle/>
        <a:p>
          <a:pPr>
            <a:spcBef>
              <a:spcPts val="600"/>
            </a:spcBef>
            <a:spcAft>
              <a:spcPts val="0"/>
            </a:spcAft>
          </a:pPr>
          <a:r>
            <a:rPr lang="bn-IN" sz="2800" b="1" dirty="0" smtClean="0">
              <a:solidFill>
                <a:srgbClr val="9420A0"/>
              </a:solidFill>
              <a:latin typeface="NikoshBAN" pitchFamily="2" charset="0"/>
              <a:cs typeface="NikoshBAN" pitchFamily="2" charset="0"/>
            </a:rPr>
            <a:t>বিষয়</a:t>
          </a:r>
          <a:endParaRPr lang="en-US" sz="2800" b="1" dirty="0">
            <a:solidFill>
              <a:srgbClr val="9420A0"/>
            </a:solidFill>
            <a:latin typeface="NikoshBAN" pitchFamily="2" charset="0"/>
            <a:cs typeface="NikoshBAN" pitchFamily="2" charset="0"/>
          </a:endParaRPr>
        </a:p>
      </dgm:t>
    </dgm:pt>
    <dgm:pt modelId="{47CC9C67-43F4-4B02-9F00-F4E3598BAE05}" type="parTrans" cxnId="{E861384F-D923-4516-8F01-4388FD92E5B6}">
      <dgm:prSet/>
      <dgm:spPr/>
      <dgm:t>
        <a:bodyPr/>
        <a:lstStyle/>
        <a:p>
          <a:endParaRPr lang="en-US"/>
        </a:p>
      </dgm:t>
    </dgm:pt>
    <dgm:pt modelId="{7278B117-D272-4DC4-8DAC-0E95BBAFEF82}" type="sibTrans" cxnId="{E861384F-D923-4516-8F01-4388FD92E5B6}">
      <dgm:prSet/>
      <dgm:spPr/>
      <dgm:t>
        <a:bodyPr/>
        <a:lstStyle/>
        <a:p>
          <a:endParaRPr lang="en-US"/>
        </a:p>
      </dgm:t>
    </dgm:pt>
    <dgm:pt modelId="{34FC765B-2EB0-473D-A497-1E7C6F22937D}">
      <dgm:prSet phldrT="[Text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8100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ln w="38100">
          <a:solidFill>
            <a:srgbClr val="C00000"/>
          </a:solidFill>
        </a:ln>
      </dgm:spPr>
      <dgm:t>
        <a:bodyPr/>
        <a:lstStyle/>
        <a:p>
          <a:r>
            <a:rPr lang="bn-IN" sz="3200" b="1" dirty="0" smtClean="0">
              <a:latin typeface="NikoshBAN" pitchFamily="2" charset="0"/>
              <a:cs typeface="NikoshBAN" pitchFamily="2" charset="0"/>
            </a:rPr>
            <a:t>বাংলা ১ম পত্র</a:t>
          </a:r>
          <a:endParaRPr lang="en-US" sz="3200" b="1" dirty="0">
            <a:latin typeface="NikoshBAN" pitchFamily="2" charset="0"/>
            <a:cs typeface="NikoshBAN" pitchFamily="2" charset="0"/>
          </a:endParaRPr>
        </a:p>
      </dgm:t>
    </dgm:pt>
    <dgm:pt modelId="{63A94F4A-AF4B-4D10-B21F-C4C785857F6B}" type="parTrans" cxnId="{9194D5F7-316E-48CB-93F8-EBBCD0AB8374}">
      <dgm:prSet/>
      <dgm:spPr/>
      <dgm:t>
        <a:bodyPr/>
        <a:lstStyle/>
        <a:p>
          <a:endParaRPr lang="en-US"/>
        </a:p>
      </dgm:t>
    </dgm:pt>
    <dgm:pt modelId="{D05C2020-438C-4F45-A0A3-7009AB96109B}" type="sibTrans" cxnId="{9194D5F7-316E-48CB-93F8-EBBCD0AB8374}">
      <dgm:prSet/>
      <dgm:spPr/>
      <dgm:t>
        <a:bodyPr/>
        <a:lstStyle/>
        <a:p>
          <a:endParaRPr lang="en-US"/>
        </a:p>
      </dgm:t>
    </dgm:pt>
    <dgm:pt modelId="{EF973BE7-15D2-4217-A48C-415EB122A4A1}">
      <dgm:prSet phldrT="[Text]" custT="1"/>
      <dgm:spPr>
        <a:ln w="38100">
          <a:solidFill>
            <a:srgbClr val="C00000"/>
          </a:solidFill>
        </a:ln>
      </dgm:spPr>
      <dgm:t>
        <a:bodyPr/>
        <a:lstStyle/>
        <a:p>
          <a:pPr>
            <a:spcBef>
              <a:spcPts val="1200"/>
            </a:spcBef>
            <a:spcAft>
              <a:spcPts val="0"/>
            </a:spcAft>
          </a:pPr>
          <a:r>
            <a:rPr lang="bn-IN" sz="2800" b="1" dirty="0" smtClean="0">
              <a:solidFill>
                <a:srgbClr val="9420A0"/>
              </a:solidFill>
              <a:latin typeface="NikoshBAN" pitchFamily="2" charset="0"/>
              <a:cs typeface="NikoshBAN" pitchFamily="2" charset="0"/>
            </a:rPr>
            <a:t>তারিখ</a:t>
          </a:r>
          <a:endParaRPr lang="en-US" sz="2800" b="1" dirty="0">
            <a:solidFill>
              <a:srgbClr val="9420A0"/>
            </a:solidFill>
            <a:latin typeface="NikoshBAN" pitchFamily="2" charset="0"/>
            <a:cs typeface="NikoshBAN" pitchFamily="2" charset="0"/>
          </a:endParaRPr>
        </a:p>
      </dgm:t>
    </dgm:pt>
    <dgm:pt modelId="{9FBFC7EA-9E43-4AB7-974F-BFE4AB8B61D5}" type="parTrans" cxnId="{D5DF7BC5-91E8-4FA8-BBFA-CE0F97F5C1A0}">
      <dgm:prSet/>
      <dgm:spPr/>
      <dgm:t>
        <a:bodyPr/>
        <a:lstStyle/>
        <a:p>
          <a:endParaRPr lang="en-US"/>
        </a:p>
      </dgm:t>
    </dgm:pt>
    <dgm:pt modelId="{358B3061-7497-4367-B37E-7C0C56B8F183}" type="sibTrans" cxnId="{D5DF7BC5-91E8-4FA8-BBFA-CE0F97F5C1A0}">
      <dgm:prSet/>
      <dgm:spPr/>
      <dgm:t>
        <a:bodyPr/>
        <a:lstStyle/>
        <a:p>
          <a:endParaRPr lang="en-US"/>
        </a:p>
      </dgm:t>
    </dgm:pt>
    <dgm:pt modelId="{D63DA2CD-DAB3-4569-A407-F2C1D1FE6616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80000">
              <a:srgbClr val="FBEAC7">
                <a:alpha val="89000"/>
              </a:srgb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ln w="38100">
          <a:solidFill>
            <a:srgbClr val="C00000"/>
          </a:solidFill>
        </a:ln>
      </dgm:spPr>
      <dgm:t>
        <a:bodyPr/>
        <a:lstStyle/>
        <a:p>
          <a:r>
            <a:rPr lang="bn-IN" b="1" dirty="0" smtClean="0">
              <a:latin typeface="NikoshBAN" pitchFamily="2" charset="0"/>
              <a:cs typeface="NikoshBAN" pitchFamily="2" charset="0"/>
            </a:rPr>
            <a:t>১৯-১০-২০১২</a:t>
          </a:r>
          <a:r>
            <a:rPr lang="bn-IN" b="1" dirty="0" smtClean="0"/>
            <a:t> খ্রি</a:t>
          </a:r>
          <a:r>
            <a:rPr lang="bn-IN" dirty="0" smtClean="0"/>
            <a:t>.</a:t>
          </a:r>
          <a:endParaRPr lang="en-US" dirty="0"/>
        </a:p>
      </dgm:t>
    </dgm:pt>
    <dgm:pt modelId="{CC70B715-B716-4911-BFFD-ABF5CDBF0F21}" type="parTrans" cxnId="{3352BBC8-A3CC-48B7-A4D6-5D309EE2734F}">
      <dgm:prSet/>
      <dgm:spPr/>
      <dgm:t>
        <a:bodyPr/>
        <a:lstStyle/>
        <a:p>
          <a:endParaRPr lang="en-US"/>
        </a:p>
      </dgm:t>
    </dgm:pt>
    <dgm:pt modelId="{541F54C3-BB6C-49E8-993E-30A936E897A8}" type="sibTrans" cxnId="{3352BBC8-A3CC-48B7-A4D6-5D309EE2734F}">
      <dgm:prSet/>
      <dgm:spPr/>
      <dgm:t>
        <a:bodyPr/>
        <a:lstStyle/>
        <a:p>
          <a:endParaRPr lang="en-US"/>
        </a:p>
      </dgm:t>
    </dgm:pt>
    <dgm:pt modelId="{2E7CBF30-D46A-4FB2-B4B4-B132961369E1}">
      <dgm:prSet phldrT="[Text]"/>
      <dgm:spPr>
        <a:ln w="38100">
          <a:solidFill>
            <a:srgbClr val="C00000"/>
          </a:solidFill>
        </a:ln>
      </dgm:spPr>
      <dgm:t>
        <a:bodyPr/>
        <a:lstStyle/>
        <a:p>
          <a:r>
            <a:rPr lang="bn-BD" b="1" dirty="0" smtClean="0">
              <a:solidFill>
                <a:srgbClr val="9420A0"/>
              </a:solidFill>
              <a:latin typeface="NikoshBAN" pitchFamily="2" charset="0"/>
              <a:cs typeface="NikoshBAN" pitchFamily="2" charset="0"/>
            </a:rPr>
            <a:t>সময়</a:t>
          </a:r>
          <a:endParaRPr lang="en-US" b="1" dirty="0">
            <a:solidFill>
              <a:srgbClr val="9420A0"/>
            </a:solidFill>
            <a:latin typeface="NikoshBAN" pitchFamily="2" charset="0"/>
            <a:cs typeface="NikoshBAN" pitchFamily="2" charset="0"/>
          </a:endParaRPr>
        </a:p>
      </dgm:t>
    </dgm:pt>
    <dgm:pt modelId="{05EEFA06-5D46-4773-AECF-FC7111F5A707}" type="parTrans" cxnId="{9172D893-03E2-4DB1-A7BC-DC249E269DA1}">
      <dgm:prSet/>
      <dgm:spPr/>
      <dgm:t>
        <a:bodyPr/>
        <a:lstStyle/>
        <a:p>
          <a:endParaRPr lang="en-US"/>
        </a:p>
      </dgm:t>
    </dgm:pt>
    <dgm:pt modelId="{06B2643B-0629-4D4E-AC8F-EA27B9D8FD7C}" type="sibTrans" cxnId="{9172D893-03E2-4DB1-A7BC-DC249E269DA1}">
      <dgm:prSet/>
      <dgm:spPr/>
      <dgm:t>
        <a:bodyPr/>
        <a:lstStyle/>
        <a:p>
          <a:endParaRPr lang="en-US"/>
        </a:p>
      </dgm:t>
    </dgm:pt>
    <dgm:pt modelId="{E38289D3-1880-4825-A10A-9FDD3AE6311C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80000">
              <a:srgbClr val="FBEAC7">
                <a:alpha val="89000"/>
              </a:srgb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ln w="38100">
          <a:solidFill>
            <a:srgbClr val="C00000"/>
          </a:solidFill>
        </a:ln>
      </dgm:spPr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৪৫ মিনিট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12F53892-807D-4BAB-BF4C-762BDB593D14}" type="parTrans" cxnId="{F29BA8BE-A617-42B7-BDF3-B95024202AB0}">
      <dgm:prSet/>
      <dgm:spPr/>
      <dgm:t>
        <a:bodyPr/>
        <a:lstStyle/>
        <a:p>
          <a:endParaRPr lang="en-US"/>
        </a:p>
      </dgm:t>
    </dgm:pt>
    <dgm:pt modelId="{E78C3DA8-963A-4774-BA48-99CB5DA45804}" type="sibTrans" cxnId="{F29BA8BE-A617-42B7-BDF3-B95024202AB0}">
      <dgm:prSet/>
      <dgm:spPr/>
      <dgm:t>
        <a:bodyPr/>
        <a:lstStyle/>
        <a:p>
          <a:endParaRPr lang="en-US"/>
        </a:p>
      </dgm:t>
    </dgm:pt>
    <dgm:pt modelId="{F20620E9-5C78-4049-B8E3-29E93BC18224}" type="pres">
      <dgm:prSet presAssocID="{1AAA8D16-A436-464E-AC03-FF791BEB174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DF9AD43-E418-49EF-8017-091C887D6255}" type="pres">
      <dgm:prSet presAssocID="{F2BE6500-0FCC-41C8-9FBC-63C05BD7D7FB}" presName="composite" presStyleCnt="0"/>
      <dgm:spPr/>
    </dgm:pt>
    <dgm:pt modelId="{CD79F145-FF5B-4E37-B4FC-87570BB6F8A7}" type="pres">
      <dgm:prSet presAssocID="{F2BE6500-0FCC-41C8-9FBC-63C05BD7D7FB}" presName="parentText" presStyleLbl="alignNode1" presStyleIdx="0" presStyleCnt="4" custLinFactNeighborY="-18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3F8577-F604-4AA7-93C0-84824FF16C11}" type="pres">
      <dgm:prSet presAssocID="{F2BE6500-0FCC-41C8-9FBC-63C05BD7D7FB}" presName="descendantText" presStyleLbl="alignAcc1" presStyleIdx="0" presStyleCnt="4" custLinFactNeighborY="49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7801E2-FD40-4815-A8E9-E02EE0FDFAD2}" type="pres">
      <dgm:prSet presAssocID="{2246810E-BB12-4C44-800E-6F717111D356}" presName="sp" presStyleCnt="0"/>
      <dgm:spPr/>
    </dgm:pt>
    <dgm:pt modelId="{87050971-2B2D-465E-B990-33DDC770D3C8}" type="pres">
      <dgm:prSet presAssocID="{5D77E333-4B75-4F53-99EF-836C760D2725}" presName="composite" presStyleCnt="0"/>
      <dgm:spPr/>
    </dgm:pt>
    <dgm:pt modelId="{D496276E-0ABE-47AB-BBA3-2DA19F4E435F}" type="pres">
      <dgm:prSet presAssocID="{5D77E333-4B75-4F53-99EF-836C760D2725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B08F37-E20B-4A26-99C6-48D3AC661049}" type="pres">
      <dgm:prSet presAssocID="{5D77E333-4B75-4F53-99EF-836C760D2725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956CCD-4FFB-4DC5-A9A8-13D42B15A7D4}" type="pres">
      <dgm:prSet presAssocID="{7278B117-D272-4DC4-8DAC-0E95BBAFEF82}" presName="sp" presStyleCnt="0"/>
      <dgm:spPr/>
    </dgm:pt>
    <dgm:pt modelId="{85F3C162-1AE0-4CF3-B6B3-C3A2B416BF61}" type="pres">
      <dgm:prSet presAssocID="{EF973BE7-15D2-4217-A48C-415EB122A4A1}" presName="composite" presStyleCnt="0"/>
      <dgm:spPr/>
    </dgm:pt>
    <dgm:pt modelId="{BFACF1D5-A15A-49AB-AAF5-51345877303D}" type="pres">
      <dgm:prSet presAssocID="{EF973BE7-15D2-4217-A48C-415EB122A4A1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E98F5B-3584-453C-AD96-AA832A149A72}" type="pres">
      <dgm:prSet presAssocID="{EF973BE7-15D2-4217-A48C-415EB122A4A1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F84317-30A4-437E-9E7C-CB88C0ED81A8}" type="pres">
      <dgm:prSet presAssocID="{358B3061-7497-4367-B37E-7C0C56B8F183}" presName="sp" presStyleCnt="0"/>
      <dgm:spPr/>
    </dgm:pt>
    <dgm:pt modelId="{EE6F841F-6E6E-454E-9292-4088215D2ADE}" type="pres">
      <dgm:prSet presAssocID="{2E7CBF30-D46A-4FB2-B4B4-B132961369E1}" presName="composite" presStyleCnt="0"/>
      <dgm:spPr/>
    </dgm:pt>
    <dgm:pt modelId="{72004DF9-88D5-4F63-9196-622559910464}" type="pres">
      <dgm:prSet presAssocID="{2E7CBF30-D46A-4FB2-B4B4-B132961369E1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D9800A-A31D-4EF2-AEBA-7EFFC68118B9}" type="pres">
      <dgm:prSet presAssocID="{2E7CBF30-D46A-4FB2-B4B4-B132961369E1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29BA8BE-A617-42B7-BDF3-B95024202AB0}" srcId="{2E7CBF30-D46A-4FB2-B4B4-B132961369E1}" destId="{E38289D3-1880-4825-A10A-9FDD3AE6311C}" srcOrd="0" destOrd="0" parTransId="{12F53892-807D-4BAB-BF4C-762BDB593D14}" sibTransId="{E78C3DA8-963A-4774-BA48-99CB5DA45804}"/>
    <dgm:cxn modelId="{9172D893-03E2-4DB1-A7BC-DC249E269DA1}" srcId="{1AAA8D16-A436-464E-AC03-FF791BEB1744}" destId="{2E7CBF30-D46A-4FB2-B4B4-B132961369E1}" srcOrd="3" destOrd="0" parTransId="{05EEFA06-5D46-4773-AECF-FC7111F5A707}" sibTransId="{06B2643B-0629-4D4E-AC8F-EA27B9D8FD7C}"/>
    <dgm:cxn modelId="{ADCF0EC6-EBE2-4C4A-B1D8-61C7ECB3AA86}" srcId="{F2BE6500-0FCC-41C8-9FBC-63C05BD7D7FB}" destId="{C4DA1679-73B2-480A-827F-509A9AFD62DA}" srcOrd="0" destOrd="0" parTransId="{FDBF6D67-E458-43CD-B6F7-3BDB0A3E048E}" sibTransId="{CA206BC8-6E95-40C8-9081-BB7050EEBBC4}"/>
    <dgm:cxn modelId="{CB952925-D758-45E6-94B2-5314F86474BB}" type="presOf" srcId="{F2BE6500-0FCC-41C8-9FBC-63C05BD7D7FB}" destId="{CD79F145-FF5B-4E37-B4FC-87570BB6F8A7}" srcOrd="0" destOrd="0" presId="urn:microsoft.com/office/officeart/2005/8/layout/chevron2"/>
    <dgm:cxn modelId="{3352BBC8-A3CC-48B7-A4D6-5D309EE2734F}" srcId="{EF973BE7-15D2-4217-A48C-415EB122A4A1}" destId="{D63DA2CD-DAB3-4569-A407-F2C1D1FE6616}" srcOrd="0" destOrd="0" parTransId="{CC70B715-B716-4911-BFFD-ABF5CDBF0F21}" sibTransId="{541F54C3-BB6C-49E8-993E-30A936E897A8}"/>
    <dgm:cxn modelId="{E861384F-D923-4516-8F01-4388FD92E5B6}" srcId="{1AAA8D16-A436-464E-AC03-FF791BEB1744}" destId="{5D77E333-4B75-4F53-99EF-836C760D2725}" srcOrd="1" destOrd="0" parTransId="{47CC9C67-43F4-4B02-9F00-F4E3598BAE05}" sibTransId="{7278B117-D272-4DC4-8DAC-0E95BBAFEF82}"/>
    <dgm:cxn modelId="{D78180DC-1F9B-4522-AB65-6C500E8B58AF}" type="presOf" srcId="{E38289D3-1880-4825-A10A-9FDD3AE6311C}" destId="{C5D9800A-A31D-4EF2-AEBA-7EFFC68118B9}" srcOrd="0" destOrd="0" presId="urn:microsoft.com/office/officeart/2005/8/layout/chevron2"/>
    <dgm:cxn modelId="{031AF7D0-DF6A-4F3A-A94E-73C66112BCD5}" type="presOf" srcId="{5D77E333-4B75-4F53-99EF-836C760D2725}" destId="{D496276E-0ABE-47AB-BBA3-2DA19F4E435F}" srcOrd="0" destOrd="0" presId="urn:microsoft.com/office/officeart/2005/8/layout/chevron2"/>
    <dgm:cxn modelId="{E4DAE1FB-163A-42AB-B2EF-C46B1E04D721}" type="presOf" srcId="{34FC765B-2EB0-473D-A497-1E7C6F22937D}" destId="{26B08F37-E20B-4A26-99C6-48D3AC661049}" srcOrd="0" destOrd="0" presId="urn:microsoft.com/office/officeart/2005/8/layout/chevron2"/>
    <dgm:cxn modelId="{9A596130-4A8E-4268-A843-5E3AA0A62D2B}" type="presOf" srcId="{1AAA8D16-A436-464E-AC03-FF791BEB1744}" destId="{F20620E9-5C78-4049-B8E3-29E93BC18224}" srcOrd="0" destOrd="0" presId="urn:microsoft.com/office/officeart/2005/8/layout/chevron2"/>
    <dgm:cxn modelId="{283CB2C6-3C3B-4645-BB11-8FDC14641988}" type="presOf" srcId="{2E7CBF30-D46A-4FB2-B4B4-B132961369E1}" destId="{72004DF9-88D5-4F63-9196-622559910464}" srcOrd="0" destOrd="0" presId="urn:microsoft.com/office/officeart/2005/8/layout/chevron2"/>
    <dgm:cxn modelId="{9194D5F7-316E-48CB-93F8-EBBCD0AB8374}" srcId="{5D77E333-4B75-4F53-99EF-836C760D2725}" destId="{34FC765B-2EB0-473D-A497-1E7C6F22937D}" srcOrd="0" destOrd="0" parTransId="{63A94F4A-AF4B-4D10-B21F-C4C785857F6B}" sibTransId="{D05C2020-438C-4F45-A0A3-7009AB96109B}"/>
    <dgm:cxn modelId="{C37E4A46-2F5D-483E-AF4F-704180D94D72}" type="presOf" srcId="{EF973BE7-15D2-4217-A48C-415EB122A4A1}" destId="{BFACF1D5-A15A-49AB-AAF5-51345877303D}" srcOrd="0" destOrd="0" presId="urn:microsoft.com/office/officeart/2005/8/layout/chevron2"/>
    <dgm:cxn modelId="{A9AEB3E3-3736-4C19-80B7-351FC54AC6DE}" type="presOf" srcId="{C4DA1679-73B2-480A-827F-509A9AFD62DA}" destId="{053F8577-F604-4AA7-93C0-84824FF16C11}" srcOrd="0" destOrd="0" presId="urn:microsoft.com/office/officeart/2005/8/layout/chevron2"/>
    <dgm:cxn modelId="{5711B077-622A-4670-8CB5-093680113143}" type="presOf" srcId="{D63DA2CD-DAB3-4569-A407-F2C1D1FE6616}" destId="{9EE98F5B-3584-453C-AD96-AA832A149A72}" srcOrd="0" destOrd="0" presId="urn:microsoft.com/office/officeart/2005/8/layout/chevron2"/>
    <dgm:cxn modelId="{4018C29E-5B84-44B2-A4E0-B495B287FD2F}" srcId="{1AAA8D16-A436-464E-AC03-FF791BEB1744}" destId="{F2BE6500-0FCC-41C8-9FBC-63C05BD7D7FB}" srcOrd="0" destOrd="0" parTransId="{5AFF28F6-AFFF-46A4-8D84-FB6B62603858}" sibTransId="{2246810E-BB12-4C44-800E-6F717111D356}"/>
    <dgm:cxn modelId="{D5DF7BC5-91E8-4FA8-BBFA-CE0F97F5C1A0}" srcId="{1AAA8D16-A436-464E-AC03-FF791BEB1744}" destId="{EF973BE7-15D2-4217-A48C-415EB122A4A1}" srcOrd="2" destOrd="0" parTransId="{9FBFC7EA-9E43-4AB7-974F-BFE4AB8B61D5}" sibTransId="{358B3061-7497-4367-B37E-7C0C56B8F183}"/>
    <dgm:cxn modelId="{C11D5474-5200-4525-A025-7D66A4EC0D7C}" type="presParOf" srcId="{F20620E9-5C78-4049-B8E3-29E93BC18224}" destId="{4DF9AD43-E418-49EF-8017-091C887D6255}" srcOrd="0" destOrd="0" presId="urn:microsoft.com/office/officeart/2005/8/layout/chevron2"/>
    <dgm:cxn modelId="{E9B3D327-5EF0-44F2-9957-0BFC2FD2F5D9}" type="presParOf" srcId="{4DF9AD43-E418-49EF-8017-091C887D6255}" destId="{CD79F145-FF5B-4E37-B4FC-87570BB6F8A7}" srcOrd="0" destOrd="0" presId="urn:microsoft.com/office/officeart/2005/8/layout/chevron2"/>
    <dgm:cxn modelId="{A49C0DC8-F315-455D-BBA1-7EC986AC8DA5}" type="presParOf" srcId="{4DF9AD43-E418-49EF-8017-091C887D6255}" destId="{053F8577-F604-4AA7-93C0-84824FF16C11}" srcOrd="1" destOrd="0" presId="urn:microsoft.com/office/officeart/2005/8/layout/chevron2"/>
    <dgm:cxn modelId="{908A8B0B-D65E-47C0-A02F-834AF569A029}" type="presParOf" srcId="{F20620E9-5C78-4049-B8E3-29E93BC18224}" destId="{DA7801E2-FD40-4815-A8E9-E02EE0FDFAD2}" srcOrd="1" destOrd="0" presId="urn:microsoft.com/office/officeart/2005/8/layout/chevron2"/>
    <dgm:cxn modelId="{7847DCF5-0448-425D-91BD-BDEFFBA10E36}" type="presParOf" srcId="{F20620E9-5C78-4049-B8E3-29E93BC18224}" destId="{87050971-2B2D-465E-B990-33DDC770D3C8}" srcOrd="2" destOrd="0" presId="urn:microsoft.com/office/officeart/2005/8/layout/chevron2"/>
    <dgm:cxn modelId="{F01CDE10-10CD-43FF-A85A-3747EA531BAD}" type="presParOf" srcId="{87050971-2B2D-465E-B990-33DDC770D3C8}" destId="{D496276E-0ABE-47AB-BBA3-2DA19F4E435F}" srcOrd="0" destOrd="0" presId="urn:microsoft.com/office/officeart/2005/8/layout/chevron2"/>
    <dgm:cxn modelId="{BADBDC9F-37F3-4168-8E02-0D38BDC4F20D}" type="presParOf" srcId="{87050971-2B2D-465E-B990-33DDC770D3C8}" destId="{26B08F37-E20B-4A26-99C6-48D3AC661049}" srcOrd="1" destOrd="0" presId="urn:microsoft.com/office/officeart/2005/8/layout/chevron2"/>
    <dgm:cxn modelId="{7A3A2C24-0441-49AF-8D3D-64F129B7FE8E}" type="presParOf" srcId="{F20620E9-5C78-4049-B8E3-29E93BC18224}" destId="{4E956CCD-4FFB-4DC5-A9A8-13D42B15A7D4}" srcOrd="3" destOrd="0" presId="urn:microsoft.com/office/officeart/2005/8/layout/chevron2"/>
    <dgm:cxn modelId="{10A4488B-5B77-4136-90FC-8B40100312E0}" type="presParOf" srcId="{F20620E9-5C78-4049-B8E3-29E93BC18224}" destId="{85F3C162-1AE0-4CF3-B6B3-C3A2B416BF61}" srcOrd="4" destOrd="0" presId="urn:microsoft.com/office/officeart/2005/8/layout/chevron2"/>
    <dgm:cxn modelId="{1C51ECA2-962C-490B-B49A-84DA5728F074}" type="presParOf" srcId="{85F3C162-1AE0-4CF3-B6B3-C3A2B416BF61}" destId="{BFACF1D5-A15A-49AB-AAF5-51345877303D}" srcOrd="0" destOrd="0" presId="urn:microsoft.com/office/officeart/2005/8/layout/chevron2"/>
    <dgm:cxn modelId="{C79DAEA7-A239-4650-B66C-15BE1F860541}" type="presParOf" srcId="{85F3C162-1AE0-4CF3-B6B3-C3A2B416BF61}" destId="{9EE98F5B-3584-453C-AD96-AA832A149A72}" srcOrd="1" destOrd="0" presId="urn:microsoft.com/office/officeart/2005/8/layout/chevron2"/>
    <dgm:cxn modelId="{D5F4F4FF-6B3E-4756-8923-B5D9CDD70F82}" type="presParOf" srcId="{F20620E9-5C78-4049-B8E3-29E93BC18224}" destId="{C1F84317-30A4-437E-9E7C-CB88C0ED81A8}" srcOrd="5" destOrd="0" presId="urn:microsoft.com/office/officeart/2005/8/layout/chevron2"/>
    <dgm:cxn modelId="{89A564C6-A369-4E07-B817-2376E8A1DB5A}" type="presParOf" srcId="{F20620E9-5C78-4049-B8E3-29E93BC18224}" destId="{EE6F841F-6E6E-454E-9292-4088215D2ADE}" srcOrd="6" destOrd="0" presId="urn:microsoft.com/office/officeart/2005/8/layout/chevron2"/>
    <dgm:cxn modelId="{7B40AD3F-F53C-437D-8A1F-7E1142A2192F}" type="presParOf" srcId="{EE6F841F-6E6E-454E-9292-4088215D2ADE}" destId="{72004DF9-88D5-4F63-9196-622559910464}" srcOrd="0" destOrd="0" presId="urn:microsoft.com/office/officeart/2005/8/layout/chevron2"/>
    <dgm:cxn modelId="{C3BB8964-6C77-413A-B3DE-F3352D73EEB1}" type="presParOf" srcId="{EE6F841F-6E6E-454E-9292-4088215D2ADE}" destId="{C5D9800A-A31D-4EF2-AEBA-7EFFC68118B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2181C9-2918-438F-8587-C2FF5C7287FE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39DFB2-8C8D-4D31-A0AD-903479A56295}">
      <dgm:prSet custT="1"/>
      <dgm:spPr>
        <a:solidFill>
          <a:srgbClr val="FFC000">
            <a:alpha val="37000"/>
          </a:srgbClr>
        </a:solidFill>
      </dgm:spPr>
      <dgm:t>
        <a:bodyPr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pPr rtl="0"/>
          <a:r>
            <a:rPr lang="bn-IN" sz="9600" b="1" cap="none" spc="0" dirty="0" smtClean="0">
              <a:ln w="50800"/>
              <a:solidFill>
                <a:schemeClr val="bg1">
                  <a:shade val="50000"/>
                </a:schemeClr>
              </a:solidFill>
              <a:effectLst/>
              <a:latin typeface="NikoshBAN" pitchFamily="2" charset="0"/>
              <a:cs typeface="NikoshBAN" pitchFamily="2" charset="0"/>
            </a:rPr>
            <a:t>নারী</a:t>
          </a:r>
          <a:r>
            <a:rPr lang="bn-BD" sz="6000" b="0" i="0" baseline="0" dirty="0" smtClean="0"/>
            <a:t/>
          </a:r>
          <a:br>
            <a:rPr lang="bn-BD" sz="6000" b="0" i="0" baseline="0" dirty="0" smtClean="0"/>
          </a:br>
          <a:r>
            <a:rPr lang="bn-IN" sz="4400" dirty="0" smtClean="0">
              <a:latin typeface="NikoshBAN" pitchFamily="2" charset="0"/>
              <a:cs typeface="NikoshBAN" pitchFamily="2" charset="0"/>
            </a:rPr>
            <a:t>কাজী নজরুল ইসলাম</a:t>
          </a:r>
          <a:endParaRPr lang="en-US" sz="6000" b="0" i="0" baseline="0" dirty="0">
            <a:latin typeface="NikoshBAN" pitchFamily="2" charset="0"/>
            <a:cs typeface="NikoshBAN" pitchFamily="2" charset="0"/>
          </a:endParaRPr>
        </a:p>
      </dgm:t>
    </dgm:pt>
    <dgm:pt modelId="{0695ACD5-C02B-4FFA-BD8C-BECD3A2CFB45}" type="parTrans" cxnId="{1018FB7E-D671-419F-A5B6-10BA42E6B68B}">
      <dgm:prSet/>
      <dgm:spPr/>
      <dgm:t>
        <a:bodyPr/>
        <a:lstStyle/>
        <a:p>
          <a:endParaRPr lang="en-US"/>
        </a:p>
      </dgm:t>
    </dgm:pt>
    <dgm:pt modelId="{33EBA6B3-8A93-4D70-B2F1-A346CEC35C83}" type="sibTrans" cxnId="{1018FB7E-D671-419F-A5B6-10BA42E6B68B}">
      <dgm:prSet/>
      <dgm:spPr/>
      <dgm:t>
        <a:bodyPr/>
        <a:lstStyle/>
        <a:p>
          <a:endParaRPr lang="en-US"/>
        </a:p>
      </dgm:t>
    </dgm:pt>
    <dgm:pt modelId="{259BE549-81D7-4F08-88DB-1CF7E77665F2}" type="pres">
      <dgm:prSet presAssocID="{422181C9-2918-438F-8587-C2FF5C7287F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A064614-97DD-4A71-B8B4-36D8E7099A61}" type="pres">
      <dgm:prSet presAssocID="{ED39DFB2-8C8D-4D31-A0AD-903479A56295}" presName="composite" presStyleCnt="0"/>
      <dgm:spPr/>
    </dgm:pt>
    <dgm:pt modelId="{439962D4-6A42-46DF-8A59-926CB26D073F}" type="pres">
      <dgm:prSet presAssocID="{ED39DFB2-8C8D-4D31-A0AD-903479A56295}" presName="imgShp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1A46AB92-7704-4978-8C2F-00C218518265}" type="pres">
      <dgm:prSet presAssocID="{ED39DFB2-8C8D-4D31-A0AD-903479A56295}" presName="txShp" presStyleLbl="node1" presStyleIdx="0" presStyleCnt="1" custScaleX="1083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018FB7E-D671-419F-A5B6-10BA42E6B68B}" srcId="{422181C9-2918-438F-8587-C2FF5C7287FE}" destId="{ED39DFB2-8C8D-4D31-A0AD-903479A56295}" srcOrd="0" destOrd="0" parTransId="{0695ACD5-C02B-4FFA-BD8C-BECD3A2CFB45}" sibTransId="{33EBA6B3-8A93-4D70-B2F1-A346CEC35C83}"/>
    <dgm:cxn modelId="{F3BBCEBC-ABB6-4A23-9585-D4F0F13A3FC2}" type="presOf" srcId="{ED39DFB2-8C8D-4D31-A0AD-903479A56295}" destId="{1A46AB92-7704-4978-8C2F-00C218518265}" srcOrd="0" destOrd="0" presId="urn:microsoft.com/office/officeart/2005/8/layout/vList3#1"/>
    <dgm:cxn modelId="{839FA7F0-C169-495C-8B97-B26557688531}" type="presOf" srcId="{422181C9-2918-438F-8587-C2FF5C7287FE}" destId="{259BE549-81D7-4F08-88DB-1CF7E77665F2}" srcOrd="0" destOrd="0" presId="urn:microsoft.com/office/officeart/2005/8/layout/vList3#1"/>
    <dgm:cxn modelId="{4962CDE1-CA91-455B-9A0F-60B3A53CB13F}" type="presParOf" srcId="{259BE549-81D7-4F08-88DB-1CF7E77665F2}" destId="{9A064614-97DD-4A71-B8B4-36D8E7099A61}" srcOrd="0" destOrd="0" presId="urn:microsoft.com/office/officeart/2005/8/layout/vList3#1"/>
    <dgm:cxn modelId="{46CF7271-4ED6-45C8-B9C2-99437876F9C5}" type="presParOf" srcId="{9A064614-97DD-4A71-B8B4-36D8E7099A61}" destId="{439962D4-6A42-46DF-8A59-926CB26D073F}" srcOrd="0" destOrd="0" presId="urn:microsoft.com/office/officeart/2005/8/layout/vList3#1"/>
    <dgm:cxn modelId="{EA3D71CD-747F-4C59-AD40-8F09372DCE23}" type="presParOf" srcId="{9A064614-97DD-4A71-B8B4-36D8E7099A61}" destId="{1A46AB92-7704-4978-8C2F-00C218518265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0CB63AF-E433-4B04-BA99-86B939D025CE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41DCAF-E032-4814-AA35-D33CD898A2CE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bn-BD" sz="6000" b="1" i="0" cap="none" spc="0" baseline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ক</a:t>
          </a:r>
          <a:r>
            <a:rPr lang="bn-IN" sz="6000" b="1" i="0" cap="none" spc="0" baseline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বি</a:t>
          </a:r>
          <a:r>
            <a:rPr lang="bn-BD" sz="6000" b="1" i="0" cap="none" spc="0" baseline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rPr>
            <a:t> পরিচিতি</a:t>
          </a:r>
          <a:endParaRPr lang="en-US" sz="6000" b="1" i="0" cap="none" spc="0" baseline="0" dirty="0">
            <a:ln w="17780" cmpd="sng">
              <a:solidFill>
                <a:schemeClr val="accent1">
                  <a:tint val="3000"/>
                </a:schemeClr>
              </a:solidFill>
              <a:prstDash val="solid"/>
              <a:miter lim="800000"/>
            </a:ln>
            <a:solidFill>
              <a:srgbClr val="00B0F0"/>
            </a:solidFill>
            <a:effectLst>
              <a:outerShdw blurRad="55000" dist="50800" dir="5400000" algn="tl">
                <a:srgbClr val="000000">
                  <a:alpha val="33000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BE930336-4C14-4C41-AE34-A28BD22AEE8D}" type="parTrans" cxnId="{08BF8034-3319-496D-A976-8EA87D31E227}">
      <dgm:prSet/>
      <dgm:spPr/>
      <dgm:t>
        <a:bodyPr/>
        <a:lstStyle/>
        <a:p>
          <a:endParaRPr lang="en-US"/>
        </a:p>
      </dgm:t>
    </dgm:pt>
    <dgm:pt modelId="{0DE35E81-6FD2-4AEE-BFC2-E46F061901D4}" type="sibTrans" cxnId="{08BF8034-3319-496D-A976-8EA87D31E227}">
      <dgm:prSet/>
      <dgm:spPr/>
      <dgm:t>
        <a:bodyPr/>
        <a:lstStyle/>
        <a:p>
          <a:endParaRPr lang="en-US"/>
        </a:p>
      </dgm:t>
    </dgm:pt>
    <dgm:pt modelId="{2148F070-81B2-4AC6-80A7-A94173A2F5EA}" type="pres">
      <dgm:prSet presAssocID="{80CB63AF-E433-4B04-BA99-86B939D025CE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D01CF5D-2D8A-4C56-B5FE-CE84B1F31045}" type="pres">
      <dgm:prSet presAssocID="{B641DCAF-E032-4814-AA35-D33CD898A2CE}" presName="composite" presStyleCnt="0"/>
      <dgm:spPr/>
    </dgm:pt>
    <dgm:pt modelId="{B8075AA4-6D50-4E71-A5BF-7C7E8B9458C1}" type="pres">
      <dgm:prSet presAssocID="{B641DCAF-E032-4814-AA35-D33CD898A2CE}" presName="imgShp" presStyleLbl="fgImgPlace1" presStyleIdx="0" presStyleCnt="1"/>
      <dgm:spPr>
        <a:blipFill rotWithShape="0">
          <a:blip xmlns:r="http://schemas.openxmlformats.org/officeDocument/2006/relationships" r:embed="rId1">
            <a:lum bright="21000" contrast="24000"/>
          </a:blip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BE644889-120B-43C9-9431-4C758B7E3198}" type="pres">
      <dgm:prSet presAssocID="{B641DCAF-E032-4814-AA35-D33CD898A2CE}" presName="tx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8BF8034-3319-496D-A976-8EA87D31E227}" srcId="{80CB63AF-E433-4B04-BA99-86B939D025CE}" destId="{B641DCAF-E032-4814-AA35-D33CD898A2CE}" srcOrd="0" destOrd="0" parTransId="{BE930336-4C14-4C41-AE34-A28BD22AEE8D}" sibTransId="{0DE35E81-6FD2-4AEE-BFC2-E46F061901D4}"/>
    <dgm:cxn modelId="{F9649042-09FE-46D5-BE20-36ECC4CE78C2}" type="presOf" srcId="{80CB63AF-E433-4B04-BA99-86B939D025CE}" destId="{2148F070-81B2-4AC6-80A7-A94173A2F5EA}" srcOrd="0" destOrd="0" presId="urn:microsoft.com/office/officeart/2005/8/layout/vList3#2"/>
    <dgm:cxn modelId="{68E8DA71-E2DE-4EA0-95BF-B282FA749FEC}" type="presOf" srcId="{B641DCAF-E032-4814-AA35-D33CD898A2CE}" destId="{BE644889-120B-43C9-9431-4C758B7E3198}" srcOrd="0" destOrd="0" presId="urn:microsoft.com/office/officeart/2005/8/layout/vList3#2"/>
    <dgm:cxn modelId="{751C75CE-EE46-49DC-90F6-7378FA854089}" type="presParOf" srcId="{2148F070-81B2-4AC6-80A7-A94173A2F5EA}" destId="{9D01CF5D-2D8A-4C56-B5FE-CE84B1F31045}" srcOrd="0" destOrd="0" presId="urn:microsoft.com/office/officeart/2005/8/layout/vList3#2"/>
    <dgm:cxn modelId="{14E1ABE6-4F9F-4B10-BEEB-74BBF976CB21}" type="presParOf" srcId="{9D01CF5D-2D8A-4C56-B5FE-CE84B1F31045}" destId="{B8075AA4-6D50-4E71-A5BF-7C7E8B9458C1}" srcOrd="0" destOrd="0" presId="urn:microsoft.com/office/officeart/2005/8/layout/vList3#2"/>
    <dgm:cxn modelId="{5B475AA9-C6C0-4EBD-A9DA-4E5774F849CD}" type="presParOf" srcId="{9D01CF5D-2D8A-4C56-B5FE-CE84B1F31045}" destId="{BE644889-120B-43C9-9431-4C758B7E3198}" srcOrd="1" destOrd="0" presId="urn:microsoft.com/office/officeart/2005/8/layout/vList3#2"/>
  </dgm:cxnLst>
  <dgm:bg>
    <a:solidFill>
      <a:srgbClr val="00B05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FD88E8-8AC9-4B1F-A0C4-A20C1D97D604}">
      <dsp:nvSpPr>
        <dsp:cNvPr id="0" name=""/>
        <dsp:cNvSpPr/>
      </dsp:nvSpPr>
      <dsp:spPr>
        <a:xfrm>
          <a:off x="0" y="0"/>
          <a:ext cx="1142999" cy="1142999"/>
        </a:xfrm>
        <a:prstGeom prst="pie">
          <a:avLst>
            <a:gd name="adj1" fmla="val 5400000"/>
            <a:gd name="adj2" fmla="val 16200000"/>
          </a:avLst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tint val="66000"/>
                <a:satMod val="160000"/>
              </a:schemeClr>
            </a:gs>
            <a:gs pos="50000">
              <a:schemeClr val="accent1">
                <a:hueOff val="0"/>
                <a:satOff val="0"/>
                <a:lumOff val="0"/>
                <a:tint val="445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tint val="23500"/>
                <a:satMod val="160000"/>
              </a:schemeClr>
            </a:gs>
          </a:gsLst>
          <a:lin ang="0" scaled="1"/>
          <a:tileRect/>
        </a:gra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8660B7-E931-4D2D-869E-C294046FF6B9}">
      <dsp:nvSpPr>
        <dsp:cNvPr id="0" name=""/>
        <dsp:cNvSpPr/>
      </dsp:nvSpPr>
      <dsp:spPr>
        <a:xfrm>
          <a:off x="571499" y="0"/>
          <a:ext cx="5753100" cy="1142999"/>
        </a:xfrm>
        <a:prstGeom prst="rect">
          <a:avLst/>
        </a:prstGeom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path path="shape">
            <a:fillToRect l="50000" t="50000" r="50000" b="50000"/>
          </a:path>
          <a:tileRect/>
        </a:gra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20" tIns="274320" rIns="274320" bIns="274320" numCol="1" spcCol="1270" anchor="ctr" anchorCtr="0">
          <a:noAutofit/>
        </a:bodyPr>
        <a:lstStyle/>
        <a:p>
          <a:pPr lvl="0" algn="ctr" defTabSz="3200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7200" b="1" kern="1200" cap="none" spc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পরিচিতি</a:t>
          </a:r>
          <a:endParaRPr lang="en-US" sz="7200" b="1" kern="1200" cap="none" spc="0" dirty="0">
            <a:ln w="17780" cmpd="sng">
              <a:solidFill>
                <a:schemeClr val="accent1">
                  <a:tint val="3000"/>
                </a:schemeClr>
              </a:solidFill>
              <a:prstDash val="solid"/>
              <a:miter lim="800000"/>
            </a:ln>
            <a:solidFill>
              <a:schemeClr val="bg1"/>
            </a:solidFill>
            <a:effectLst>
              <a:outerShdw blurRad="55000" dist="50800" dir="5400000" algn="tl">
                <a:srgbClr val="000000">
                  <a:alpha val="33000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sp:txBody>
      <dsp:txXfrm>
        <a:off x="571499" y="0"/>
        <a:ext cx="5753100" cy="11429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E3B7F3-8335-4819-9274-012C72CBF775}">
      <dsp:nvSpPr>
        <dsp:cNvPr id="0" name=""/>
        <dsp:cNvSpPr/>
      </dsp:nvSpPr>
      <dsp:spPr>
        <a:xfrm>
          <a:off x="0" y="304790"/>
          <a:ext cx="3024302" cy="3124218"/>
        </a:xfrm>
        <a:prstGeom prst="triangle">
          <a:avLst/>
        </a:prstGeom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path path="shape">
            <a:fillToRect l="50000" t="50000" r="50000" b="50000"/>
          </a:path>
          <a:tileRect/>
        </a:gradFill>
        <a:ln w="76200" cap="flat" cmpd="sng" algn="ctr">
          <a:solidFill>
            <a:srgbClr val="C00000"/>
          </a:solidFill>
          <a:prstDash val="solid"/>
        </a:ln>
        <a:effectLst>
          <a:glow rad="63500">
            <a:schemeClr val="accent6">
              <a:tint val="30000"/>
              <a:shade val="95000"/>
              <a:satMod val="300000"/>
              <a:alpha val="50000"/>
            </a:schemeClr>
          </a:glo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  <dsp:sp modelId="{932F0450-88CA-43E1-96A3-EF9481BB27A8}">
      <dsp:nvSpPr>
        <dsp:cNvPr id="0" name=""/>
        <dsp:cNvSpPr/>
      </dsp:nvSpPr>
      <dsp:spPr>
        <a:xfrm>
          <a:off x="1295391" y="373481"/>
          <a:ext cx="3320555" cy="773969"/>
        </a:xfrm>
        <a:prstGeom prst="roundRect">
          <a:avLst/>
        </a:prstGeom>
        <a:gradFill rotWithShape="1">
          <a:gsLst>
            <a:gs pos="0">
              <a:schemeClr val="accent2">
                <a:tint val="1000"/>
              </a:schemeClr>
            </a:gs>
            <a:gs pos="68000">
              <a:schemeClr val="accent2">
                <a:tint val="77000"/>
              </a:schemeClr>
            </a:gs>
            <a:gs pos="81000">
              <a:schemeClr val="accent2">
                <a:tint val="79000"/>
              </a:schemeClr>
            </a:gs>
            <a:gs pos="86000">
              <a:schemeClr val="accent2">
                <a:tint val="73000"/>
              </a:schemeClr>
            </a:gs>
            <a:gs pos="100000">
              <a:schemeClr val="accent2">
                <a:tint val="35000"/>
              </a:schemeClr>
            </a:gs>
          </a:gsLst>
          <a:lin ang="5400000" scaled="1"/>
        </a:gradFill>
        <a:ln w="57150" cap="flat" cmpd="sng" algn="ctr">
          <a:solidFill>
            <a:srgbClr val="002060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bn-BD" sz="3200" b="1" i="0" u="none" strike="noStrike" kern="1200" cap="none" spc="50" normalizeH="0" baseline="0" noProof="0" dirty="0" smtClean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NikoshBAN" pitchFamily="2" charset="0"/>
              <a:ea typeface="+mn-ea"/>
              <a:cs typeface="NikoshBAN" pitchFamily="2" charset="0"/>
            </a:rPr>
            <a:t>মো. দেলোয়ার হোসাইন</a:t>
          </a:r>
          <a:endParaRPr lang="en-US" sz="3200" b="1" kern="1200" cap="none" spc="50" dirty="0">
            <a:ln w="11430"/>
            <a:solidFill>
              <a:schemeClr val="bg1"/>
            </a:soli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sp:txBody>
      <dsp:txXfrm>
        <a:off x="1333173" y="411263"/>
        <a:ext cx="3244991" cy="698405"/>
      </dsp:txXfrm>
    </dsp:sp>
    <dsp:sp modelId="{63C80D37-729F-43C2-A5D6-F3D6C773A8EB}">
      <dsp:nvSpPr>
        <dsp:cNvPr id="0" name=""/>
        <dsp:cNvSpPr/>
      </dsp:nvSpPr>
      <dsp:spPr>
        <a:xfrm>
          <a:off x="1274676" y="1306627"/>
          <a:ext cx="3335432" cy="773969"/>
        </a:xfrm>
        <a:prstGeom prst="roundRect">
          <a:avLst/>
        </a:prstGeom>
        <a:gradFill rotWithShape="1">
          <a:gsLst>
            <a:gs pos="0">
              <a:schemeClr val="accent2">
                <a:tint val="1000"/>
              </a:schemeClr>
            </a:gs>
            <a:gs pos="68000">
              <a:schemeClr val="accent2">
                <a:tint val="77000"/>
              </a:schemeClr>
            </a:gs>
            <a:gs pos="81000">
              <a:schemeClr val="accent2">
                <a:tint val="79000"/>
              </a:schemeClr>
            </a:gs>
            <a:gs pos="86000">
              <a:schemeClr val="accent2">
                <a:tint val="73000"/>
              </a:schemeClr>
            </a:gs>
            <a:gs pos="100000">
              <a:schemeClr val="accent2">
                <a:tint val="35000"/>
              </a:schemeClr>
            </a:gs>
          </a:gsLst>
          <a:lin ang="5400000" scaled="1"/>
        </a:gradFill>
        <a:ln w="57150" cap="flat" cmpd="sng" algn="ctr">
          <a:solidFill>
            <a:srgbClr val="002060"/>
          </a:solidFill>
          <a:prstDash val="solid"/>
        </a:ln>
        <a:effectLst>
          <a:glow rad="63500">
            <a:schemeClr val="accent2">
              <a:tint val="30000"/>
              <a:shade val="95000"/>
              <a:satMod val="300000"/>
              <a:alpha val="50000"/>
            </a:schemeClr>
          </a:glo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bn-BD" sz="2800" b="1" i="0" u="none" strike="noStrike" kern="1200" cap="none" spc="0" normalizeH="0" baseline="0" noProof="0" dirty="0" smtClean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rPr>
            <a:t>সহকারি শিখক (কম্পিঃ)</a:t>
          </a:r>
          <a:endParaRPr lang="en-US" sz="2800" kern="1200" dirty="0">
            <a:solidFill>
              <a:srgbClr val="7030A0"/>
            </a:solidFill>
            <a:latin typeface="NikoshBAN" pitchFamily="2" charset="0"/>
            <a:cs typeface="NikoshBAN" pitchFamily="2" charset="0"/>
          </a:endParaRPr>
        </a:p>
      </dsp:txBody>
      <dsp:txXfrm>
        <a:off x="1312458" y="1344409"/>
        <a:ext cx="3259868" cy="698405"/>
      </dsp:txXfrm>
    </dsp:sp>
    <dsp:sp modelId="{06E522BA-7428-4D84-A864-233B803FC2CB}">
      <dsp:nvSpPr>
        <dsp:cNvPr id="0" name=""/>
        <dsp:cNvSpPr/>
      </dsp:nvSpPr>
      <dsp:spPr>
        <a:xfrm>
          <a:off x="1295403" y="2256301"/>
          <a:ext cx="3320919" cy="987122"/>
        </a:xfrm>
        <a:prstGeom prst="roundRect">
          <a:avLst/>
        </a:prstGeom>
        <a:gradFill rotWithShape="1">
          <a:gsLst>
            <a:gs pos="0">
              <a:schemeClr val="accent2">
                <a:tint val="1000"/>
              </a:schemeClr>
            </a:gs>
            <a:gs pos="68000">
              <a:schemeClr val="accent2">
                <a:tint val="77000"/>
              </a:schemeClr>
            </a:gs>
            <a:gs pos="81000">
              <a:schemeClr val="accent2">
                <a:tint val="79000"/>
              </a:schemeClr>
            </a:gs>
            <a:gs pos="86000">
              <a:schemeClr val="accent2">
                <a:tint val="73000"/>
              </a:schemeClr>
            </a:gs>
            <a:gs pos="100000">
              <a:schemeClr val="accent2">
                <a:tint val="35000"/>
              </a:schemeClr>
            </a:gs>
          </a:gsLst>
          <a:lin ang="5400000" scaled="1"/>
        </a:gradFill>
        <a:ln w="57150" cap="flat" cmpd="sng" algn="ctr">
          <a:solidFill>
            <a:srgbClr val="002060"/>
          </a:solidFill>
          <a:prstDash val="solid"/>
        </a:ln>
        <a:effectLst>
          <a:glow rad="63500">
            <a:schemeClr val="accent2">
              <a:tint val="30000"/>
              <a:shade val="95000"/>
              <a:satMod val="300000"/>
              <a:alpha val="50000"/>
            </a:schemeClr>
          </a:glo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400" kern="1200" dirty="0" smtClean="0">
              <a:latin typeface="NikoshBAN" pitchFamily="2" charset="0"/>
              <a:cs typeface="NikoshBAN" pitchFamily="2" charset="0"/>
            </a:rPr>
            <a:t>কাজী শাহাবুদ্দিন বালিকা উ. বি.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2400" kern="1200" dirty="0" smtClean="0">
              <a:latin typeface="NikoshBAN" pitchFamily="2" charset="0"/>
              <a:cs typeface="NikoshBAN" pitchFamily="2" charset="0"/>
            </a:rPr>
            <a:t>তেঁতুলিয়া, পঞ্চগড়।</a:t>
          </a:r>
          <a:endParaRPr lang="en-US" sz="2400" kern="1200" dirty="0">
            <a:latin typeface="NikoshBAN" pitchFamily="2" charset="0"/>
            <a:cs typeface="NikoshBAN" pitchFamily="2" charset="0"/>
          </a:endParaRPr>
        </a:p>
      </dsp:txBody>
      <dsp:txXfrm>
        <a:off x="1343590" y="2304488"/>
        <a:ext cx="3224545" cy="8907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79F145-FF5B-4E37-B4FC-87570BB6F8A7}">
      <dsp:nvSpPr>
        <dsp:cNvPr id="0" name=""/>
        <dsp:cNvSpPr/>
      </dsp:nvSpPr>
      <dsp:spPr>
        <a:xfrm rot="5400000">
          <a:off x="-179244" y="179244"/>
          <a:ext cx="1194963" cy="8364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bn-IN" sz="2800" b="1" kern="1200" dirty="0" smtClean="0">
              <a:solidFill>
                <a:srgbClr val="9420A0"/>
              </a:solidFill>
              <a:latin typeface="NikoshBAN" pitchFamily="2" charset="0"/>
              <a:cs typeface="NikoshBAN" pitchFamily="2" charset="0"/>
            </a:rPr>
            <a:t>শ্রেণি</a:t>
          </a:r>
          <a:endParaRPr lang="en-US" sz="2800" b="1" kern="1200" dirty="0">
            <a:solidFill>
              <a:srgbClr val="9420A0"/>
            </a:solidFill>
            <a:latin typeface="NikoshBAN" pitchFamily="2" charset="0"/>
            <a:cs typeface="NikoshBAN" pitchFamily="2" charset="0"/>
          </a:endParaRPr>
        </a:p>
      </dsp:txBody>
      <dsp:txXfrm rot="-5400000">
        <a:off x="1" y="418236"/>
        <a:ext cx="836474" cy="358489"/>
      </dsp:txXfrm>
    </dsp:sp>
    <dsp:sp modelId="{053F8577-F604-4AA7-93C0-84824FF16C11}">
      <dsp:nvSpPr>
        <dsp:cNvPr id="0" name=""/>
        <dsp:cNvSpPr/>
      </dsp:nvSpPr>
      <dsp:spPr>
        <a:xfrm rot="5400000">
          <a:off x="1896569" y="-1018462"/>
          <a:ext cx="777134" cy="2897325"/>
        </a:xfrm>
        <a:prstGeom prst="round2SameRect">
          <a:avLst/>
        </a:prstGeom>
        <a:gradFill rotWithShape="0">
          <a:gsLst>
            <a:gs pos="8300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ln w="38100">
          <a:solidFill>
            <a:srgbClr val="C00000"/>
          </a:solidFill>
        </a:ln>
        <a:effectLst>
          <a:glow rad="76200">
            <a:schemeClr val="accent1">
              <a:tint val="30000"/>
              <a:shade val="95000"/>
              <a:satMod val="300000"/>
              <a:alpha val="50000"/>
            </a:schemeClr>
          </a:glow>
        </a:effectLst>
        <a:scene3d>
          <a:camera prst="orthographicFront" fov="0">
            <a:rot lat="0" lon="0" rev="0"/>
          </a:camera>
          <a:lightRig rig="harsh" dir="t">
            <a:rot lat="6000000" lon="6000000" rev="0"/>
          </a:lightRig>
        </a:scene3d>
        <a:sp3d contourW="10000" prstMaterial="metal">
          <a:bevelT w="20000" h="9000" prst="softRound"/>
          <a:contourClr>
            <a:schemeClr val="accent1">
              <a:shade val="30000"/>
              <a:satMod val="20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284480" tIns="25400" rIns="25400" bIns="25400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n-IN" sz="4000" kern="1200" dirty="0" smtClean="0">
              <a:latin typeface="NikoshBAN" pitchFamily="2" charset="0"/>
              <a:cs typeface="NikoshBAN" pitchFamily="2" charset="0"/>
            </a:rPr>
            <a:t>৮ম</a:t>
          </a:r>
          <a:endParaRPr lang="en-US" sz="4000" kern="1200" dirty="0">
            <a:latin typeface="NikoshBAN" pitchFamily="2" charset="0"/>
            <a:cs typeface="NikoshBAN" pitchFamily="2" charset="0"/>
          </a:endParaRPr>
        </a:p>
      </dsp:txBody>
      <dsp:txXfrm rot="-5400000">
        <a:off x="836474" y="79570"/>
        <a:ext cx="2859388" cy="701260"/>
      </dsp:txXfrm>
    </dsp:sp>
    <dsp:sp modelId="{D496276E-0ABE-47AB-BBA3-2DA19F4E435F}">
      <dsp:nvSpPr>
        <dsp:cNvPr id="0" name=""/>
        <dsp:cNvSpPr/>
      </dsp:nvSpPr>
      <dsp:spPr>
        <a:xfrm rot="5400000">
          <a:off x="-179244" y="1229669"/>
          <a:ext cx="1194963" cy="8364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bn-IN" sz="2800" b="1" kern="1200" dirty="0" smtClean="0">
              <a:solidFill>
                <a:srgbClr val="9420A0"/>
              </a:solidFill>
              <a:latin typeface="NikoshBAN" pitchFamily="2" charset="0"/>
              <a:cs typeface="NikoshBAN" pitchFamily="2" charset="0"/>
            </a:rPr>
            <a:t>বিষয়</a:t>
          </a:r>
          <a:endParaRPr lang="en-US" sz="2800" b="1" kern="1200" dirty="0">
            <a:solidFill>
              <a:srgbClr val="9420A0"/>
            </a:solidFill>
            <a:latin typeface="NikoshBAN" pitchFamily="2" charset="0"/>
            <a:cs typeface="NikoshBAN" pitchFamily="2" charset="0"/>
          </a:endParaRPr>
        </a:p>
      </dsp:txBody>
      <dsp:txXfrm rot="-5400000">
        <a:off x="1" y="1468661"/>
        <a:ext cx="836474" cy="358489"/>
      </dsp:txXfrm>
    </dsp:sp>
    <dsp:sp modelId="{26B08F37-E20B-4A26-99C6-48D3AC661049}">
      <dsp:nvSpPr>
        <dsp:cNvPr id="0" name=""/>
        <dsp:cNvSpPr/>
      </dsp:nvSpPr>
      <dsp:spPr>
        <a:xfrm rot="5400000">
          <a:off x="1896774" y="-9874"/>
          <a:ext cx="776726" cy="2897325"/>
        </a:xfrm>
        <a:prstGeom prst="round2SameRect">
          <a:avLst/>
        </a:prstGeom>
        <a:gradFill rotWithShape="0">
          <a:gsLst>
            <a:gs pos="8100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ln w="38100">
          <a:solidFill>
            <a:srgbClr val="C00000"/>
          </a:solidFill>
        </a:ln>
        <a:effectLst>
          <a:glow rad="76200">
            <a:schemeClr val="accent1">
              <a:tint val="30000"/>
              <a:shade val="95000"/>
              <a:satMod val="300000"/>
              <a:alpha val="50000"/>
            </a:schemeClr>
          </a:glow>
        </a:effectLst>
        <a:scene3d>
          <a:camera prst="orthographicFront" fov="0">
            <a:rot lat="0" lon="0" rev="0"/>
          </a:camera>
          <a:lightRig rig="harsh" dir="t">
            <a:rot lat="6000000" lon="6000000" rev="0"/>
          </a:lightRig>
        </a:scene3d>
        <a:sp3d contourW="10000" prstMaterial="metal">
          <a:bevelT w="20000" h="9000" prst="softRound"/>
          <a:contourClr>
            <a:schemeClr val="accent1">
              <a:shade val="30000"/>
              <a:satMod val="20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n-IN" sz="3200" b="1" kern="1200" dirty="0" smtClean="0">
              <a:latin typeface="NikoshBAN" pitchFamily="2" charset="0"/>
              <a:cs typeface="NikoshBAN" pitchFamily="2" charset="0"/>
            </a:rPr>
            <a:t>বাংলা ১ম পত্র</a:t>
          </a:r>
          <a:endParaRPr lang="en-US" sz="3200" b="1" kern="1200" dirty="0">
            <a:latin typeface="NikoshBAN" pitchFamily="2" charset="0"/>
            <a:cs typeface="NikoshBAN" pitchFamily="2" charset="0"/>
          </a:endParaRPr>
        </a:p>
      </dsp:txBody>
      <dsp:txXfrm rot="-5400000">
        <a:off x="836475" y="1088343"/>
        <a:ext cx="2859408" cy="700892"/>
      </dsp:txXfrm>
    </dsp:sp>
    <dsp:sp modelId="{BFACF1D5-A15A-49AB-AAF5-51345877303D}">
      <dsp:nvSpPr>
        <dsp:cNvPr id="0" name=""/>
        <dsp:cNvSpPr/>
      </dsp:nvSpPr>
      <dsp:spPr>
        <a:xfrm rot="5400000">
          <a:off x="-179244" y="2277255"/>
          <a:ext cx="1194963" cy="8364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bn-IN" sz="2800" b="1" kern="1200" dirty="0" smtClean="0">
              <a:solidFill>
                <a:srgbClr val="9420A0"/>
              </a:solidFill>
              <a:latin typeface="NikoshBAN" pitchFamily="2" charset="0"/>
              <a:cs typeface="NikoshBAN" pitchFamily="2" charset="0"/>
            </a:rPr>
            <a:t>তারিখ</a:t>
          </a:r>
          <a:endParaRPr lang="en-US" sz="2800" b="1" kern="1200" dirty="0">
            <a:solidFill>
              <a:srgbClr val="9420A0"/>
            </a:solidFill>
            <a:latin typeface="NikoshBAN" pitchFamily="2" charset="0"/>
            <a:cs typeface="NikoshBAN" pitchFamily="2" charset="0"/>
          </a:endParaRPr>
        </a:p>
      </dsp:txBody>
      <dsp:txXfrm rot="-5400000">
        <a:off x="1" y="2516247"/>
        <a:ext cx="836474" cy="358489"/>
      </dsp:txXfrm>
    </dsp:sp>
    <dsp:sp modelId="{9EE98F5B-3584-453C-AD96-AA832A149A72}">
      <dsp:nvSpPr>
        <dsp:cNvPr id="0" name=""/>
        <dsp:cNvSpPr/>
      </dsp:nvSpPr>
      <dsp:spPr>
        <a:xfrm rot="5400000">
          <a:off x="1896774" y="1037711"/>
          <a:ext cx="776726" cy="2897325"/>
        </a:xfrm>
        <a:prstGeom prst="round2SameRect">
          <a:avLst/>
        </a:prstGeom>
        <a:gradFill rotWithShape="0">
          <a:gsLst>
            <a:gs pos="80000">
              <a:srgbClr val="FBEAC7">
                <a:alpha val="89000"/>
              </a:srgb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ln w="38100">
          <a:solidFill>
            <a:srgbClr val="C00000"/>
          </a:solidFill>
        </a:ln>
        <a:effectLst>
          <a:glow rad="76200">
            <a:schemeClr val="accent1">
              <a:tint val="30000"/>
              <a:shade val="95000"/>
              <a:satMod val="300000"/>
              <a:alpha val="50000"/>
            </a:schemeClr>
          </a:glow>
        </a:effectLst>
        <a:scene3d>
          <a:camera prst="orthographicFront" fov="0">
            <a:rot lat="0" lon="0" rev="0"/>
          </a:camera>
          <a:lightRig rig="harsh" dir="t">
            <a:rot lat="6000000" lon="6000000" rev="0"/>
          </a:lightRig>
        </a:scene3d>
        <a:sp3d contourW="10000" prstMaterial="metal">
          <a:bevelT w="20000" h="9000" prst="softRound"/>
          <a:contourClr>
            <a:schemeClr val="accent1">
              <a:shade val="30000"/>
              <a:satMod val="20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n-IN" sz="3300" b="1" kern="1200" dirty="0" smtClean="0">
              <a:latin typeface="NikoshBAN" pitchFamily="2" charset="0"/>
              <a:cs typeface="NikoshBAN" pitchFamily="2" charset="0"/>
            </a:rPr>
            <a:t>১৯-১০-২০১২</a:t>
          </a:r>
          <a:r>
            <a:rPr lang="bn-IN" sz="3300" b="1" kern="1200" dirty="0" smtClean="0"/>
            <a:t> খ্রি</a:t>
          </a:r>
          <a:r>
            <a:rPr lang="bn-IN" sz="3300" kern="1200" dirty="0" smtClean="0"/>
            <a:t>.</a:t>
          </a:r>
          <a:endParaRPr lang="en-US" sz="3300" kern="1200" dirty="0"/>
        </a:p>
      </dsp:txBody>
      <dsp:txXfrm rot="-5400000">
        <a:off x="836475" y="2135928"/>
        <a:ext cx="2859408" cy="700892"/>
      </dsp:txXfrm>
    </dsp:sp>
    <dsp:sp modelId="{72004DF9-88D5-4F63-9196-622559910464}">
      <dsp:nvSpPr>
        <dsp:cNvPr id="0" name=""/>
        <dsp:cNvSpPr/>
      </dsp:nvSpPr>
      <dsp:spPr>
        <a:xfrm rot="5400000">
          <a:off x="-179244" y="3324842"/>
          <a:ext cx="1194963" cy="83647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300" b="1" kern="1200" dirty="0" smtClean="0">
              <a:solidFill>
                <a:srgbClr val="9420A0"/>
              </a:solidFill>
              <a:latin typeface="NikoshBAN" pitchFamily="2" charset="0"/>
              <a:cs typeface="NikoshBAN" pitchFamily="2" charset="0"/>
            </a:rPr>
            <a:t>সময়</a:t>
          </a:r>
          <a:endParaRPr lang="en-US" sz="2300" b="1" kern="1200" dirty="0">
            <a:solidFill>
              <a:srgbClr val="9420A0"/>
            </a:solidFill>
            <a:latin typeface="NikoshBAN" pitchFamily="2" charset="0"/>
            <a:cs typeface="NikoshBAN" pitchFamily="2" charset="0"/>
          </a:endParaRPr>
        </a:p>
      </dsp:txBody>
      <dsp:txXfrm rot="-5400000">
        <a:off x="1" y="3563834"/>
        <a:ext cx="836474" cy="358489"/>
      </dsp:txXfrm>
    </dsp:sp>
    <dsp:sp modelId="{C5D9800A-A31D-4EF2-AEBA-7EFFC68118B9}">
      <dsp:nvSpPr>
        <dsp:cNvPr id="0" name=""/>
        <dsp:cNvSpPr/>
      </dsp:nvSpPr>
      <dsp:spPr>
        <a:xfrm rot="5400000">
          <a:off x="1896774" y="2085298"/>
          <a:ext cx="776726" cy="2897325"/>
        </a:xfrm>
        <a:prstGeom prst="round2SameRect">
          <a:avLst/>
        </a:prstGeom>
        <a:gradFill rotWithShape="0">
          <a:gsLst>
            <a:gs pos="80000">
              <a:srgbClr val="FBEAC7">
                <a:alpha val="89000"/>
              </a:srgb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ln w="38100">
          <a:solidFill>
            <a:srgbClr val="C00000"/>
          </a:solidFill>
        </a:ln>
        <a:effectLst>
          <a:glow rad="76200">
            <a:schemeClr val="accent1">
              <a:tint val="30000"/>
              <a:shade val="95000"/>
              <a:satMod val="300000"/>
              <a:alpha val="50000"/>
            </a:schemeClr>
          </a:glow>
        </a:effectLst>
        <a:scene3d>
          <a:camera prst="orthographicFront" fov="0">
            <a:rot lat="0" lon="0" rev="0"/>
          </a:camera>
          <a:lightRig rig="harsh" dir="t">
            <a:rot lat="6000000" lon="6000000" rev="0"/>
          </a:lightRig>
        </a:scene3d>
        <a:sp3d contourW="10000" prstMaterial="metal">
          <a:bevelT w="20000" h="9000" prst="softRound"/>
          <a:contourClr>
            <a:schemeClr val="accent1">
              <a:shade val="30000"/>
              <a:satMod val="200000"/>
            </a:schemeClr>
          </a:contourClr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n-BD" sz="3300" kern="1200" dirty="0" smtClean="0">
              <a:latin typeface="NikoshBAN" pitchFamily="2" charset="0"/>
              <a:cs typeface="NikoshBAN" pitchFamily="2" charset="0"/>
            </a:rPr>
            <a:t>৪৫ মিনিট</a:t>
          </a:r>
          <a:endParaRPr lang="en-US" sz="3300" kern="1200" dirty="0">
            <a:latin typeface="NikoshBAN" pitchFamily="2" charset="0"/>
            <a:cs typeface="NikoshBAN" pitchFamily="2" charset="0"/>
          </a:endParaRPr>
        </a:p>
      </dsp:txBody>
      <dsp:txXfrm rot="-5400000">
        <a:off x="836475" y="3183515"/>
        <a:ext cx="2859408" cy="7008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46AB92-7704-4978-8C2F-00C218518265}">
      <dsp:nvSpPr>
        <dsp:cNvPr id="0" name=""/>
        <dsp:cNvSpPr/>
      </dsp:nvSpPr>
      <dsp:spPr>
        <a:xfrm rot="10800000">
          <a:off x="1738687" y="1153"/>
          <a:ext cx="6591300" cy="2359893"/>
        </a:xfrm>
        <a:prstGeom prst="homePlate">
          <a:avLst/>
        </a:prstGeom>
        <a:solidFill>
          <a:srgbClr val="FFC000">
            <a:alpha val="37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647" tIns="365760" rIns="682752" bIns="365760" numCol="1" spcCol="1270" anchor="ctr" anchorCtr="0">
          <a:noAutofit/>
          <a:scene3d>
            <a:camera prst="orthographicFront"/>
            <a:lightRig rig="balanced" dir="t">
              <a:rot lat="0" lon="0" rev="2100000"/>
            </a:lightRig>
          </a:scene3d>
          <a:sp3d extrusionH="57150" prstMaterial="metal">
            <a:bevelT w="38100" h="25400"/>
            <a:contourClr>
              <a:schemeClr val="bg2"/>
            </a:contourClr>
          </a:sp3d>
        </a:bodyPr>
        <a:lstStyle/>
        <a:p>
          <a:pPr lvl="0" algn="ctr" defTabSz="4267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IN" sz="9600" b="1" kern="1200" cap="none" spc="0" dirty="0" smtClean="0">
              <a:ln w="50800"/>
              <a:solidFill>
                <a:schemeClr val="bg1">
                  <a:shade val="50000"/>
                </a:schemeClr>
              </a:solidFill>
              <a:effectLst/>
              <a:latin typeface="NikoshBAN" pitchFamily="2" charset="0"/>
              <a:cs typeface="NikoshBAN" pitchFamily="2" charset="0"/>
            </a:rPr>
            <a:t>নারী</a:t>
          </a:r>
          <a:r>
            <a:rPr lang="bn-BD" sz="6000" b="0" i="0" kern="1200" baseline="0" dirty="0" smtClean="0"/>
            <a:t/>
          </a:r>
          <a:br>
            <a:rPr lang="bn-BD" sz="6000" b="0" i="0" kern="1200" baseline="0" dirty="0" smtClean="0"/>
          </a:br>
          <a:r>
            <a:rPr lang="bn-IN" sz="4400" kern="1200" dirty="0" smtClean="0">
              <a:latin typeface="NikoshBAN" pitchFamily="2" charset="0"/>
              <a:cs typeface="NikoshBAN" pitchFamily="2" charset="0"/>
            </a:rPr>
            <a:t>কাজী নজরুল ইসলাম</a:t>
          </a:r>
          <a:endParaRPr lang="en-US" sz="6000" b="0" i="0" kern="1200" baseline="0" dirty="0">
            <a:latin typeface="NikoshBAN" pitchFamily="2" charset="0"/>
            <a:cs typeface="NikoshBAN" pitchFamily="2" charset="0"/>
          </a:endParaRPr>
        </a:p>
      </dsp:txBody>
      <dsp:txXfrm rot="10800000">
        <a:off x="2328660" y="1153"/>
        <a:ext cx="6001327" cy="2359893"/>
      </dsp:txXfrm>
    </dsp:sp>
    <dsp:sp modelId="{439962D4-6A42-46DF-8A59-926CB26D073F}">
      <dsp:nvSpPr>
        <dsp:cNvPr id="0" name=""/>
        <dsp:cNvSpPr/>
      </dsp:nvSpPr>
      <dsp:spPr>
        <a:xfrm>
          <a:off x="814011" y="1153"/>
          <a:ext cx="2359893" cy="235989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644889-120B-43C9-9431-4C758B7E3198}">
      <dsp:nvSpPr>
        <dsp:cNvPr id="0" name=""/>
        <dsp:cNvSpPr/>
      </dsp:nvSpPr>
      <dsp:spPr>
        <a:xfrm rot="10800000">
          <a:off x="1817090" y="558"/>
          <a:ext cx="6080760" cy="1141883"/>
        </a:xfrm>
        <a:prstGeom prst="homePlate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03539" tIns="228600" rIns="426720" bIns="228600" numCol="1" spcCol="1270" anchor="ctr" anchorCtr="0">
          <a:noAutofit/>
        </a:bodyPr>
        <a:lstStyle/>
        <a:p>
          <a:pPr lvl="0" algn="ctr" defTabSz="2667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6000" b="1" i="0" kern="1200" cap="none" spc="0" baseline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ক</a:t>
          </a:r>
          <a:r>
            <a:rPr lang="bn-IN" sz="6000" b="1" i="0" kern="1200" cap="none" spc="0" baseline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বি</a:t>
          </a:r>
          <a:r>
            <a:rPr lang="bn-BD" sz="6000" b="1" i="0" kern="1200" cap="none" spc="0" baseline="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rPr>
            <a:t> পরিচিতি</a:t>
          </a:r>
          <a:endParaRPr lang="en-US" sz="6000" b="1" i="0" kern="1200" cap="none" spc="0" baseline="0" dirty="0">
            <a:ln w="17780" cmpd="sng">
              <a:solidFill>
                <a:schemeClr val="accent1">
                  <a:tint val="3000"/>
                </a:schemeClr>
              </a:solidFill>
              <a:prstDash val="solid"/>
              <a:miter lim="800000"/>
            </a:ln>
            <a:solidFill>
              <a:srgbClr val="00B0F0"/>
            </a:solidFill>
            <a:effectLst>
              <a:outerShdw blurRad="55000" dist="50800" dir="5400000" algn="tl">
                <a:srgbClr val="000000">
                  <a:alpha val="33000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sp:txBody>
      <dsp:txXfrm rot="10800000">
        <a:off x="2102561" y="558"/>
        <a:ext cx="5795289" cy="1141883"/>
      </dsp:txXfrm>
    </dsp:sp>
    <dsp:sp modelId="{B8075AA4-6D50-4E71-A5BF-7C7E8B9458C1}">
      <dsp:nvSpPr>
        <dsp:cNvPr id="0" name=""/>
        <dsp:cNvSpPr/>
      </dsp:nvSpPr>
      <dsp:spPr>
        <a:xfrm>
          <a:off x="1246149" y="558"/>
          <a:ext cx="1141883" cy="1141883"/>
        </a:xfrm>
        <a:prstGeom prst="ellipse">
          <a:avLst/>
        </a:prstGeom>
        <a:blipFill rotWithShape="0">
          <a:blip xmlns:r="http://schemas.openxmlformats.org/officeDocument/2006/relationships" r:embed="rId1">
            <a:lum bright="21000" contrast="24000"/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F75E248-2A06-4C12-8C41-C5AE257375D7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B9DA72-B96C-471F-943B-4912AC2A37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1129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B9DA72-B96C-471F-943B-4912AC2A375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9E14F9-DDCD-4650-982D-FD04B739563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B9DA72-B96C-471F-943B-4912AC2A3750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B9DA72-B96C-471F-943B-4912AC2A3750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AB9DA72-B96C-471F-943B-4912AC2A3750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6BB8BF-E90F-48A4-9142-9C68ADE50B09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7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C00DC-A00C-4BE4-8CCA-4DAA6BD39F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67C2D-BC81-4FCD-AA70-9C798DCBAED1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5962A-7FD4-401D-B0F8-791DE87312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7CA84-E004-47E3-AA60-55612099B432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1A524-951F-44C6-A0D5-617CFE0E27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3E591-B9CD-42F4-BD0C-63AAC8564247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24864-C225-49EC-9E2C-F649314CCD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EA9C3-F4C0-4D14-B122-B2BFD6C33DBC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AF256-F24C-4F92-A9CC-1C8FF23869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CC2BD-E236-4254-AE80-EE6451AD8EC7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F4093-FF9F-479E-BFDC-A66DEBF822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F3B04-40A7-4EBC-BEDB-BEEF7E21AB02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6624F-D83B-475B-B453-9A9B37CFC9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BC29F-7FEF-49C5-980E-820342A9B451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75FB7-8D92-4D87-8614-64FE92C1A0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45B6F-ED4F-4949-8BA4-256B72C0B2A6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51F40-7BCB-456C-8501-31A0AEFB6A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62703-DF67-47EE-B0E5-3F0FCEE7E547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F62A0-3AEE-4AC2-B107-BD26765A04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728D8-D825-4CC6-941B-B6A0DA110FF8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70991-E0EE-42A8-9080-39EA92F48F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D120C-65B4-4CCA-8B50-C34A1124AFFD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B6634-8517-44CE-AA1D-76DBDA3345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18559-3D90-4329-8B0B-41D687E2BBB0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A6605-2BE7-4D15-83CD-D71A2026B4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BBC36-3042-456F-9D12-A3069BE20627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C37DD-F32E-42BA-88A4-3AC38E03A6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8002F-0C81-4B42-B546-6E2A570DFB15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13CCA0-7C1A-40DD-A180-D8BF64F35F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0A4C2-8EEF-4405-AAC6-F1FF4AE34C9C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009DB-4F82-4AC1-97A1-10D4C92AED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34F48-F47F-40F7-8A3B-AD9FF9D81CCB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791172-C93D-4575-BBC8-FFF28D9B8E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12E45D-A926-4594-B2A4-EBD63590E562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54CF3-723C-4CB1-9FDE-237256E7BE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3C316-1EBF-4EA2-951D-A5B60B2283C0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245A4-68EA-4C18-9BA0-9232C1C801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89983-382C-46BC-803D-391CBEDA23A3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47F21-AF76-4D03-A5DE-01CA7950ED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238A5-3B29-4414-91C6-7BB095719AB6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15589-C63E-4463-BC2C-EA9FD28DDB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63CA1-0C48-4311-A283-7EB34C34B2C8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87057-E1F8-411A-89B6-2961636960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15C30-ED60-48F7-8A3A-8F3A181032D9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0CD70-57F7-4634-A304-18446D29EB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11829-9322-45C2-958C-3087AE6B08F7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D66A5-CE2E-40D6-A57E-9DE79385B6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6BD15-794C-4640-9D4F-38142A9E2E4D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9B82A-8DA0-4EC4-9799-7CA376F87F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FAE6C-3345-4956-9D83-A7DE28A1E7F2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10E56-116C-419A-A133-8C9360F7D8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A8D98-D63E-43F1-A1FB-831E503CADCE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B1922-30C6-45BB-9DC7-5F69302CE5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E76D6-DBE5-427B-ACF0-8F97CE293176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78CFD1-812B-4E9B-8E9E-64DC89C45F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AB6CD-7759-4171-9F7F-B6244A47BD0A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FDB5D-057B-459B-839B-B4EEBA93F0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3AE2B-2719-441E-91BE-6DDEC28E5888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2EA93-FB7E-4FAE-909C-2EBDC4CA86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81AE8-94D1-4221-A4F0-C75FE7F91E98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0EE94-A649-455E-BE67-4854281C9B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1AB07-C2C5-4C7E-8C36-0B431ADEC1E3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4CBAB-BE8E-47CA-A21F-E1B2EDD0F9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9333A-CE36-4DA4-940C-75ACC36F9DEF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49452-235A-45C4-B877-F14ED83149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D0FD4-FC53-48EE-BEC2-91795A7CAE63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4F378-DAF4-4C11-942F-455BD015BA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767FE-BE92-4A57-B106-4926E9CADC6A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63241-6629-44AB-97D3-8253EA536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C0E2F-77E9-4070-AA26-0FAA1E5229B3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66962-8ACA-41A3-AAFC-AB50FE8F58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38E71-2F32-4589-BB6F-8D11A351FFC2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D80A41-93F1-4F6E-8C33-AE1B7DDC3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B7C1D-B698-4C55-ABEF-4CAA1F5F1932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5E6EF-15A3-4935-9E2B-9DFA645CAD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FE519-9924-4C54-8002-582993890E29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0AD44-7A93-4B6B-8CF6-B3EF6F866A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/>
          <a:lstStyle>
            <a:lvl1pPr marL="0" algn="r">
              <a:defRPr sz="480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AF45000A-122D-4CD3-9835-D8EAABE65EB4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B94AED18-3AF0-430C-9AA8-6F9F503F04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CDAD6AD-D462-48C0-9A12-E24F3E41F660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50DB16B-04E6-4E14-A328-14A7C87EB9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0125" y="3267075"/>
            <a:ext cx="74072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A152EC2B-6155-4980-9AED-F0B7E88D7BB2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13F684ED-3FA1-4B39-B3B2-403F17C99E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A7DCC87-6E9C-46B1-BC6B-19F8BD24FFE7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4740AAD-9934-43AD-B8A1-3CAE7219B5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17538" y="2165350"/>
            <a:ext cx="3748087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800600" y="2165350"/>
            <a:ext cx="37496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DD5744D-0EFE-44AF-A390-99797E166238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629C3D0-8764-42BB-8C88-CB3FC06439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F56C3-7B71-4D89-BEC8-650E4140334D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158F6-9C51-4105-802F-0C20749B8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A11A3A5-C7ED-4245-BADA-C7E54110ECF0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1457E3E-F4A2-4D66-9EBD-ACD9CEE62A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9A52E-6D37-4565-A8CF-934B84F40B06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FB8FB-9637-4F42-8C38-DD4F7A1557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057775" y="1057275"/>
            <a:ext cx="3748088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707513FD-C606-4108-9638-9767E29AB537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7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5294E4AE-0281-4458-A631-87B56A441E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fld id="{1797C6E8-5484-4D2C-9A16-FF0B776E57AC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24576A80-192F-477C-8C87-22B29B5BC8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AF147-5F6C-4B73-AAB6-99C1CAA97343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1BB87-82BD-4E73-A4EE-1ADCAACBF2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05F29-40F4-4FE7-AD7A-CAEBF6A5352D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4944C-068B-4238-889B-7C82C98CD7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253E591-B9CD-42F4-BD0C-63AAC8564247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124864-C225-49EC-9E2C-F649314CCDB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BCEA9C3-F4C0-4D14-B122-B2BFD6C33DBC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1BAF256-F24C-4F92-A9CC-1C8FF238698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09CC2BD-E236-4254-AE80-EE6451AD8EC7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BCF4093-FF9F-479E-BFDC-A66DEBF8227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CAF3B04-40A7-4EBC-BEDB-BEEF7E21AB02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E16624F-D83B-475B-B453-9A9B37CFC97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F2431-03DB-4FFE-811B-367321742465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B8269-5A45-484A-98A6-10B4C8B47B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39BC29F-7FEF-49C5-980E-820342A9B451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6975FB7-8D92-4D87-8614-64FE92C1A0E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0445B6F-ED4F-4949-8BA4-256B72C0B2A6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1751F40-7BCB-456C-8501-31A0AEFB6A9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DA62703-DF67-47EE-B0E5-3F0FCEE7E547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FCF62A0-3AEE-4AC2-B107-BD26765A045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FA728D8-D825-4CC6-941B-B6A0DA110FF8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8770991-E0EE-42A8-9080-39EA92F48F2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F218559-3D90-4329-8B0B-41D687E2BBB0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67A6605-2BE7-4D15-83CD-D71A2026B46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B9BBC36-3042-456F-9D12-A3069BE20627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4CC37DD-F32E-42BA-88A4-3AC38E03A64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358002F-0C81-4B42-B546-6E2A570DFB15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713CCA0-7C1A-40DD-A180-D8BF64F35F4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253E591-B9CD-42F4-BD0C-63AAC8564247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124864-C225-49EC-9E2C-F649314CCDB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CEA9C3-F4C0-4D14-B122-B2BFD6C33DBC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BAF256-F24C-4F92-A9CC-1C8FF238698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9CC2BD-E236-4254-AE80-EE6451AD8EC7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CF4093-FF9F-479E-BFDC-A66DEBF8227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9F4F7-74FB-46A4-B424-9DD0B46F842F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25963-F98F-4BA9-B9BB-AE0864097C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AF3B04-40A7-4EBC-BEDB-BEEF7E21AB02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16624F-D83B-475B-B453-9A9B37CFC97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9BC29F-7FEF-49C5-980E-820342A9B451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975FB7-8D92-4D87-8614-64FE92C1A0E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445B6F-ED4F-4949-8BA4-256B72C0B2A6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751F40-7BCB-456C-8501-31A0AEFB6A9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A62703-DF67-47EE-B0E5-3F0FCEE7E547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CF62A0-3AEE-4AC2-B107-BD26765A045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A728D8-D825-4CC6-941B-B6A0DA110FF8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8770991-E0EE-42A8-9080-39EA92F48F2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218559-3D90-4329-8B0B-41D687E2BBB0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7A6605-2BE7-4D15-83CD-D71A2026B46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9BBC36-3042-456F-9D12-A3069BE20627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CC37DD-F32E-42BA-88A4-3AC38E03A64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58002F-0C81-4B42-B546-6E2A570DFB15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13CCA0-7C1A-40DD-A180-D8BF64F35F4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706BF-67BF-4FE9-89C6-682CB10C6616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8149F9-C5C2-4545-B668-A5FF17A3F5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E4F23-92A5-41EF-BC69-DED42190A76B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CA850-059C-46B1-9A22-585DCFF324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29561FB-1B38-43D7-A2AD-48A1E2A971C4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400B0B2-A9E6-4443-92EF-9848A76283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03" r:id="rId1"/>
    <p:sldLayoutId id="2147483965" r:id="rId2"/>
    <p:sldLayoutId id="2147484004" r:id="rId3"/>
    <p:sldLayoutId id="2147483966" r:id="rId4"/>
    <p:sldLayoutId id="2147484005" r:id="rId5"/>
    <p:sldLayoutId id="2147483967" r:id="rId6"/>
    <p:sldLayoutId id="2147483968" r:id="rId7"/>
    <p:sldLayoutId id="2147484006" r:id="rId8"/>
    <p:sldLayoutId id="2147484007" r:id="rId9"/>
    <p:sldLayoutId id="2147483969" r:id="rId10"/>
    <p:sldLayoutId id="214748397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C824D2C-83BB-47C4-96DA-A78E469C0BBC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264C1E-7F38-4E32-9071-C36F61DA2F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A820287-8B8D-4E68-96AB-07DB53AFC7FD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5A7FD1E-77FC-41EB-907E-464C9F6A03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4008" r:id="rId3"/>
    <p:sldLayoutId id="2147483984" r:id="rId4"/>
    <p:sldLayoutId id="2147483985" r:id="rId5"/>
    <p:sldLayoutId id="2147483986" r:id="rId6"/>
    <p:sldLayoutId id="2147483987" r:id="rId7"/>
    <p:sldLayoutId id="2147483988" r:id="rId8"/>
    <p:sldLayoutId id="2147483989" r:id="rId9"/>
    <p:sldLayoutId id="2147483990" r:id="rId10"/>
    <p:sldLayoutId id="21474839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4100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1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84FF23F-1E02-407D-83BB-472AEF84647D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A970148-EBFD-4714-8017-B2D3B70759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4105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3992" r:id="rId2"/>
    <p:sldLayoutId id="2147484010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4011" r:id="rId9"/>
    <p:sldLayoutId id="2147483998" r:id="rId10"/>
    <p:sldLayoutId id="21474839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00ADDC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DF9D476E-A18D-4B69-8DD2-0183D1F366F8}" type="datetimeFigureOut">
              <a:rPr lang="en-US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9175" y="6515100"/>
            <a:ext cx="463550" cy="273050"/>
          </a:xfrm>
          <a:prstGeom prst="rect">
            <a:avLst/>
          </a:prstGeom>
        </p:spPr>
        <p:txBody>
          <a:bodyPr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chemeClr val="tx2">
                    <a:shade val="9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38DC9177-F74F-4D3C-A8C5-E2E9B7320D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1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12" r:id="rId1"/>
    <p:sldLayoutId id="2147484013" r:id="rId2"/>
    <p:sldLayoutId id="2147484014" r:id="rId3"/>
    <p:sldLayoutId id="2147484015" r:id="rId4"/>
    <p:sldLayoutId id="2147484016" r:id="rId5"/>
    <p:sldLayoutId id="2147484017" r:id="rId6"/>
    <p:sldLayoutId id="2147484000" r:id="rId7"/>
    <p:sldLayoutId id="2147484018" r:id="rId8"/>
    <p:sldLayoutId id="2147484019" r:id="rId9"/>
    <p:sldLayoutId id="2147484001" r:id="rId10"/>
    <p:sldLayoutId id="2147484002" r:id="rId11"/>
  </p:sldLayoutIdLst>
  <p:txStyles>
    <p:titleStyle>
      <a:lvl1pPr marL="53975" indent="-53975" algn="r" rtl="0" eaLnBrk="0" fontAlgn="base" hangingPunct="0">
        <a:spcBef>
          <a:spcPct val="0"/>
        </a:spcBef>
        <a:spcAft>
          <a:spcPct val="0"/>
        </a:spcAft>
        <a:defRPr sz="4600" kern="1200">
          <a:solidFill>
            <a:srgbClr val="E7EACB"/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lvl2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2pPr>
      <a:lvl3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3pPr>
      <a:lvl4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4pPr>
      <a:lvl5pPr marL="53975" indent="-53975" algn="r" rtl="0" eaLnBrk="0" fontAlgn="base" hangingPunct="0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5pPr>
      <a:lvl6pPr marL="5111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6pPr>
      <a:lvl7pPr marL="9683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7pPr>
      <a:lvl8pPr marL="14255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8pPr>
      <a:lvl9pPr marL="1882775" indent="-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Rockwell" pitchFamily="18" charset="0"/>
        </a:defRPr>
      </a:lvl9pPr>
      <a:extLst/>
    </p:titleStyle>
    <p:bodyStyle>
      <a:lvl1pPr marL="292100" indent="-292100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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ts val="400"/>
        </a:spcBef>
        <a:spcAft>
          <a:spcPct val="0"/>
        </a:spcAft>
        <a:buClr>
          <a:schemeClr val="accent2"/>
        </a:buClr>
        <a:buSzPct val="9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190500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82563" algn="l" rtl="0" eaLnBrk="0" fontAlgn="base" hangingPunct="0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F29561FB-1B38-43D7-A2AD-48A1E2A971C4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1400B0B2-A9E6-4443-92EF-9848A76283F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29561FB-1B38-43D7-A2AD-48A1E2A971C4}" type="datetimeFigureOut">
              <a:rPr lang="en-US" smtClean="0"/>
              <a:pPr>
                <a:defRPr/>
              </a:pPr>
              <a:t>5/27/2013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400B0B2-A9E6-4443-92EF-9848A76283F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8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2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image" Target="../media/image9.jpeg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4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verynewflowersbirds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352800" y="2057400"/>
            <a:ext cx="5240384" cy="4419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36525" y="328613"/>
            <a:ext cx="3505200" cy="3162300"/>
            <a:chOff x="136049" y="329354"/>
            <a:chExt cx="3505200" cy="3160821"/>
          </a:xfrm>
        </p:grpSpPr>
        <p:sp>
          <p:nvSpPr>
            <p:cNvPr id="6" name="Wave 5"/>
            <p:cNvSpPr/>
            <p:nvPr/>
          </p:nvSpPr>
          <p:spPr>
            <a:xfrm rot="19153520">
              <a:off x="136049" y="799034"/>
              <a:ext cx="3505200" cy="1905695"/>
            </a:xfrm>
            <a:prstGeom prst="wave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559" name="WordArt 1"/>
            <p:cNvSpPr>
              <a:spLocks noChangeArrowheads="1" noChangeShapeType="1" noTextEdit="1"/>
            </p:cNvSpPr>
            <p:nvPr/>
          </p:nvSpPr>
          <p:spPr bwMode="auto">
            <a:xfrm rot="-2722702">
              <a:off x="355047" y="1204757"/>
              <a:ext cx="3160821" cy="1410016"/>
            </a:xfrm>
            <a:prstGeom prst="rect">
              <a:avLst/>
            </a:prstGeom>
          </p:spPr>
          <p:txBody>
            <a:bodyPr wrap="none" fromWordArt="1">
              <a:prstTxWarp prst="textWave1">
                <a:avLst>
                  <a:gd name="adj1" fmla="val 19644"/>
                  <a:gd name="adj2" fmla="val -273"/>
                </a:avLst>
              </a:prstTxWarp>
            </a:bodyPr>
            <a:lstStyle/>
            <a:p>
              <a:pPr algn="ctr"/>
              <a:r>
                <a:rPr lang="as-IN" sz="3600" b="1" kern="10" dirty="0">
                  <a:ln w="9525">
                    <a:noFill/>
                    <a:round/>
                    <a:headEnd/>
                    <a:tailEnd/>
                  </a:ln>
                  <a:solidFill>
                    <a:srgbClr val="FFE39D"/>
                  </a:solidFill>
                  <a:effectLst>
                    <a:outerShdw dist="35921" dir="2700000" algn="ctr" rotWithShape="0">
                      <a:srgbClr val="548DD4">
                        <a:alpha val="79999"/>
                      </a:srgbClr>
                    </a:outerShdw>
                  </a:effectLst>
                  <a:latin typeface="NikoshBAN"/>
                  <a:cs typeface="NikoshBAN"/>
                </a:rPr>
                <a:t>সকলকে</a:t>
              </a:r>
              <a:endParaRPr lang="en-US" sz="3600" b="1" kern="10" dirty="0">
                <a:ln w="9525">
                  <a:noFill/>
                  <a:round/>
                  <a:headEnd/>
                  <a:tailEnd/>
                </a:ln>
                <a:solidFill>
                  <a:srgbClr val="FFE39D"/>
                </a:solidFill>
                <a:effectLst>
                  <a:outerShdw dist="35921" dir="2700000" algn="ctr" rotWithShape="0">
                    <a:srgbClr val="548DD4">
                      <a:alpha val="79999"/>
                    </a:srgbClr>
                  </a:outerShdw>
                </a:effectLst>
                <a:latin typeface="NikoshBAN"/>
                <a:cs typeface="NikoshBAN"/>
              </a:endParaRPr>
            </a:p>
          </p:txBody>
        </p:sp>
      </p:grpSp>
      <p:sp>
        <p:nvSpPr>
          <p:cNvPr id="9" name="WordArt 1"/>
          <p:cNvSpPr>
            <a:spLocks noChangeArrowheads="1" noChangeShapeType="1" noTextEdit="1"/>
          </p:cNvSpPr>
          <p:nvPr/>
        </p:nvSpPr>
        <p:spPr bwMode="auto">
          <a:xfrm>
            <a:off x="4114800" y="381001"/>
            <a:ext cx="4267200" cy="1219199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0"/>
                <a:gd name="adj2" fmla="val -273"/>
              </a:avLst>
            </a:prstTxWarp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3600" b="1" kern="10" dirty="0">
                <a:ln w="9525">
                  <a:noFill/>
                  <a:round/>
                  <a:headEnd/>
                  <a:tailEnd/>
                </a:ln>
                <a:solidFill>
                  <a:schemeClr val="accent5">
                    <a:lumMod val="75000"/>
                  </a:schemeClr>
                </a:solidFill>
                <a:effectLst>
                  <a:outerShdw dist="35921" dir="2700000" algn="ctr" rotWithShape="0">
                    <a:srgbClr val="548DD4">
                      <a:alpha val="8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অভিনন্দন</a:t>
            </a:r>
            <a:endParaRPr lang="en-US" sz="3600" b="1" kern="10" dirty="0">
              <a:ln w="9525">
                <a:noFill/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algn="ctr" rotWithShape="0">
                  <a:srgbClr val="548DD4">
                    <a:alpha val="8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6" descr="image010 (1)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363" y="4057650"/>
            <a:ext cx="2306637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1295400" y="304800"/>
            <a:ext cx="6248400" cy="1446550"/>
          </a:xfrm>
          <a:prstGeom prst="rect">
            <a:avLst/>
          </a:prstGeom>
          <a:solidFill>
            <a:schemeClr val="tx2">
              <a:lumMod val="25000"/>
            </a:schemeClr>
          </a:solidFill>
          <a:ln w="38100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8800" b="1" dirty="0" smtClean="0"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8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1219200" y="3276600"/>
            <a:ext cx="7086600" cy="2123658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6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চিত্রের নারীগণকে মহিয়সী নারী বলা হয় কেন?</a:t>
            </a:r>
            <a:endParaRPr lang="en-US" sz="66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259" name="Object 3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3508526"/>
              </p:ext>
            </p:extLst>
          </p:nvPr>
        </p:nvGraphicFramePr>
        <p:xfrm>
          <a:off x="3429000" y="2209800"/>
          <a:ext cx="2622550" cy="221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1" name="Package" showAsIcon="1" r:id="rId3" imgW="914400" imgH="771480" progId="Package">
                  <p:embed/>
                </p:oleObj>
              </mc:Choice>
              <mc:Fallback>
                <p:oleObj name="Package" showAsIcon="1" r:id="rId3" imgW="914400" imgH="771480" progId="Package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209800"/>
                        <a:ext cx="2622550" cy="2211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2970213" y="1982788"/>
            <a:ext cx="3349625" cy="3163887"/>
            <a:chOff x="2989875" y="1983041"/>
            <a:chExt cx="3349328" cy="3163254"/>
          </a:xfrm>
        </p:grpSpPr>
        <p:sp>
          <p:nvSpPr>
            <p:cNvPr id="2" name="Quad Arrow Callout 1"/>
            <p:cNvSpPr/>
            <p:nvPr/>
          </p:nvSpPr>
          <p:spPr>
            <a:xfrm>
              <a:off x="2989875" y="1983041"/>
              <a:ext cx="3349328" cy="3163254"/>
            </a:xfrm>
            <a:prstGeom prst="quadArrowCallout">
              <a:avLst>
                <a:gd name="adj1" fmla="val 7080"/>
                <a:gd name="adj2" fmla="val 7675"/>
                <a:gd name="adj3" fmla="val 20322"/>
                <a:gd name="adj4" fmla="val 4864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3" name="Picture 2" descr="D:\TTC Rangpur\18.10.12\18-10-12\Delower\emvideo-youtube-4EwIguCUYgk.jpg"/>
            <p:cNvPicPr>
              <a:picLocks noChangeAspect="1" noChangeArrowheads="1"/>
            </p:cNvPicPr>
            <p:nvPr/>
          </p:nvPicPr>
          <p:blipFill>
            <a:blip r:embed="rId3" cstate="print"/>
            <a:srcRect l="18333" t="13333" r="33333" b="13333"/>
            <a:stretch>
              <a:fillRect/>
            </a:stretch>
          </p:blipFill>
          <p:spPr bwMode="auto">
            <a:xfrm>
              <a:off x="3867684" y="2819486"/>
              <a:ext cx="1600058" cy="152369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4" name="Picture 3" descr="Naima Gul Thalassaemia patient becomes first Female Pilot in Pakistan Army Aviation’s History (2).jpg"/>
          <p:cNvPicPr>
            <a:picLocks noChangeAspect="1"/>
          </p:cNvPicPr>
          <p:nvPr/>
        </p:nvPicPr>
        <p:blipFill>
          <a:blip r:embed="rId4" cstate="print">
            <a:lum bright="8000"/>
          </a:blip>
          <a:stretch>
            <a:fillRect/>
          </a:stretch>
        </p:blipFill>
        <p:spPr>
          <a:xfrm>
            <a:off x="0" y="0"/>
            <a:ext cx="3810000" cy="32004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619-01726394w.jpg"/>
          <p:cNvPicPr>
            <a:picLocks noChangeAspect="1"/>
          </p:cNvPicPr>
          <p:nvPr/>
        </p:nvPicPr>
        <p:blipFill>
          <a:blip r:embed="rId5" cstate="print">
            <a:lum bright="2000"/>
          </a:blip>
          <a:srcRect l="15625" r="7812" b="2850"/>
          <a:stretch>
            <a:fillRect/>
          </a:stretch>
        </p:blipFill>
        <p:spPr>
          <a:xfrm>
            <a:off x="5486400" y="0"/>
            <a:ext cx="3657600" cy="32004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4" descr="D:\TTC Rangpur\18.10.12\18-10-12\Delower\GARMENTS-1.jpg"/>
          <p:cNvPicPr>
            <a:picLocks noChangeAspect="1" noChangeArrowheads="1"/>
          </p:cNvPicPr>
          <p:nvPr/>
        </p:nvPicPr>
        <p:blipFill>
          <a:blip r:embed="rId6" cstate="print">
            <a:lum bright="6000"/>
          </a:blip>
          <a:srcRect l="15625" t="4762" b="7143"/>
          <a:stretch>
            <a:fillRect/>
          </a:stretch>
        </p:blipFill>
        <p:spPr bwMode="auto">
          <a:xfrm>
            <a:off x="0" y="3886200"/>
            <a:ext cx="3810000" cy="29718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D:\Delower\Only-two-of-the-44--fello-008.jpg"/>
          <p:cNvPicPr>
            <a:picLocks noChangeAspect="1" noChangeArrowheads="1"/>
          </p:cNvPicPr>
          <p:nvPr/>
        </p:nvPicPr>
        <p:blipFill>
          <a:blip r:embed="rId7" cstate="print">
            <a:lum bright="16000"/>
          </a:blip>
          <a:srcRect l="14783" r="5217"/>
          <a:stretch>
            <a:fillRect/>
          </a:stretch>
        </p:blipFill>
        <p:spPr bwMode="auto">
          <a:xfrm>
            <a:off x="5486400" y="3886200"/>
            <a:ext cx="3657600" cy="29718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0727" name="Group 10"/>
          <p:cNvGrpSpPr>
            <a:grpSpLocks/>
          </p:cNvGrpSpPr>
          <p:nvPr/>
        </p:nvGrpSpPr>
        <p:grpSpPr bwMode="auto">
          <a:xfrm>
            <a:off x="-19050" y="2647950"/>
            <a:ext cx="1219200" cy="1200329"/>
            <a:chOff x="0" y="-65767"/>
            <a:chExt cx="1219200" cy="1060930"/>
          </a:xfrm>
        </p:grpSpPr>
        <p:sp>
          <p:nvSpPr>
            <p:cNvPr id="10" name="Pentagon 9"/>
            <p:cNvSpPr/>
            <p:nvPr/>
          </p:nvSpPr>
          <p:spPr>
            <a:xfrm>
              <a:off x="0" y="181"/>
              <a:ext cx="1219200" cy="457423"/>
            </a:xfrm>
            <a:prstGeom prst="homePlate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0738" name="TextBox 8"/>
            <p:cNvSpPr txBox="1">
              <a:spLocks noChangeArrowheads="1"/>
            </p:cNvSpPr>
            <p:nvPr/>
          </p:nvSpPr>
          <p:spPr bwMode="auto">
            <a:xfrm>
              <a:off x="0" y="-65767"/>
              <a:ext cx="1066800" cy="10609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bn-IN" sz="36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পাইলট</a:t>
              </a:r>
              <a:endParaRPr lang="en-US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0728" name="Group 11"/>
          <p:cNvGrpSpPr>
            <a:grpSpLocks/>
          </p:cNvGrpSpPr>
          <p:nvPr/>
        </p:nvGrpSpPr>
        <p:grpSpPr bwMode="auto">
          <a:xfrm>
            <a:off x="5467350" y="2692400"/>
            <a:ext cx="1219200" cy="584200"/>
            <a:chOff x="0" y="-58501"/>
            <a:chExt cx="1219200" cy="584687"/>
          </a:xfrm>
        </p:grpSpPr>
        <p:sp>
          <p:nvSpPr>
            <p:cNvPr id="13" name="Pentagon 12"/>
            <p:cNvSpPr/>
            <p:nvPr/>
          </p:nvSpPr>
          <p:spPr>
            <a:xfrm>
              <a:off x="0" y="286"/>
              <a:ext cx="1219200" cy="457581"/>
            </a:xfrm>
            <a:prstGeom prst="homePlate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0736" name="TextBox 13"/>
            <p:cNvSpPr txBox="1">
              <a:spLocks noChangeArrowheads="1"/>
            </p:cNvSpPr>
            <p:nvPr/>
          </p:nvSpPr>
          <p:spPr bwMode="auto">
            <a:xfrm>
              <a:off x="0" y="-58501"/>
              <a:ext cx="1066800" cy="5846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bn-IN" sz="32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ট্রাফিক</a:t>
              </a:r>
              <a:endPara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0729" name="Group 20"/>
          <p:cNvGrpSpPr>
            <a:grpSpLocks/>
          </p:cNvGrpSpPr>
          <p:nvPr/>
        </p:nvGrpSpPr>
        <p:grpSpPr bwMode="auto">
          <a:xfrm>
            <a:off x="-19050" y="6400800"/>
            <a:ext cx="2117725" cy="538163"/>
            <a:chOff x="-18756" y="6400800"/>
            <a:chExt cx="2116931" cy="537925"/>
          </a:xfrm>
        </p:grpSpPr>
        <p:sp>
          <p:nvSpPr>
            <p:cNvPr id="17" name="Pentagon 16"/>
            <p:cNvSpPr/>
            <p:nvPr/>
          </p:nvSpPr>
          <p:spPr bwMode="auto">
            <a:xfrm>
              <a:off x="287" y="6400800"/>
              <a:ext cx="1904286" cy="456998"/>
            </a:xfrm>
            <a:prstGeom prst="homePlate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0734" name="TextBox 17"/>
            <p:cNvSpPr txBox="1">
              <a:spLocks noChangeArrowheads="1"/>
            </p:cNvSpPr>
            <p:nvPr/>
          </p:nvSpPr>
          <p:spPr bwMode="auto">
            <a:xfrm>
              <a:off x="-18756" y="6415505"/>
              <a:ext cx="21169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bn-IN" sz="28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গার্মেন্টস কর্মী</a:t>
              </a:r>
              <a:endParaRPr lang="en-US" sz="2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0730" name="Group 18"/>
          <p:cNvGrpSpPr>
            <a:grpSpLocks/>
          </p:cNvGrpSpPr>
          <p:nvPr/>
        </p:nvGrpSpPr>
        <p:grpSpPr bwMode="auto">
          <a:xfrm flipH="1">
            <a:off x="7696200" y="6326188"/>
            <a:ext cx="1524000" cy="584200"/>
            <a:chOff x="-84222" y="-57102"/>
            <a:chExt cx="1303422" cy="584414"/>
          </a:xfrm>
        </p:grpSpPr>
        <p:sp>
          <p:nvSpPr>
            <p:cNvPr id="20" name="Pentagon 19"/>
            <p:cNvSpPr/>
            <p:nvPr/>
          </p:nvSpPr>
          <p:spPr>
            <a:xfrm>
              <a:off x="-43" y="69"/>
              <a:ext cx="1219243" cy="457367"/>
            </a:xfrm>
            <a:prstGeom prst="homePlate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0732" name="TextBox 20"/>
            <p:cNvSpPr txBox="1">
              <a:spLocks noChangeArrowheads="1"/>
            </p:cNvSpPr>
            <p:nvPr/>
          </p:nvSpPr>
          <p:spPr bwMode="auto">
            <a:xfrm>
              <a:off x="-84222" y="-57102"/>
              <a:ext cx="1066800" cy="5844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bn-IN" sz="3200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গবেষক</a:t>
              </a:r>
              <a:endParaRPr lang="en-US" sz="4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886200" y="0"/>
            <a:ext cx="1600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গুরুত্বপূর্ণ কাজে নারী</a:t>
            </a:r>
            <a:endParaRPr lang="en-US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" dur="20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3" dur="20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6" dur="20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05000" y="2468880"/>
            <a:ext cx="6324600" cy="2215991"/>
          </a:xfrm>
          <a:prstGeom prst="rect">
            <a:avLst/>
          </a:prstGeom>
          <a:ln w="571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13800" b="1" dirty="0" smtClean="0">
                <a:latin typeface="NikoshBAN" pitchFamily="2" charset="0"/>
                <a:cs typeface="NikoshBAN" pitchFamily="2" charset="0"/>
              </a:rPr>
              <a:t>নারী শ্রমিক</a:t>
            </a:r>
            <a:endParaRPr lang="en-US" sz="13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2770" name="Picture 2" descr="I:\Delower\All Content and others\MMM-6\MMM-6.1_Collections\Bangladesh\MS Vbc_15.jpg"/>
          <p:cNvPicPr>
            <a:picLocks noChangeAspect="1" noChangeArrowheads="1"/>
          </p:cNvPicPr>
          <p:nvPr/>
        </p:nvPicPr>
        <p:blipFill>
          <a:blip r:embed="rId4" cstate="print">
            <a:lum bright="18000"/>
          </a:blip>
          <a:srcRect l="6818" t="8571" r="13635" b="14285"/>
          <a:stretch>
            <a:fillRect/>
          </a:stretch>
        </p:blipFill>
        <p:spPr bwMode="auto">
          <a:xfrm>
            <a:off x="5181600" y="35986"/>
            <a:ext cx="3919870" cy="3316813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32771" name="Picture 1" descr="C:\Users\Sadaqul\picture\profimedia-0000144096.jpg"/>
          <p:cNvPicPr>
            <a:picLocks noChangeAspect="1" noChangeArrowheads="1"/>
          </p:cNvPicPr>
          <p:nvPr/>
        </p:nvPicPr>
        <p:blipFill>
          <a:blip r:embed="rId5" cstate="print">
            <a:lum bright="24000"/>
          </a:blip>
          <a:srcRect/>
          <a:stretch>
            <a:fillRect/>
          </a:stretch>
        </p:blipFill>
        <p:spPr bwMode="auto">
          <a:xfrm>
            <a:off x="5181600" y="3581401"/>
            <a:ext cx="3923825" cy="3244702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32772" name="Picture 2" descr="C:\Documents and Settings\Delower\Desktop\18-10-12\Delower\X4J-1694929.jpg"/>
          <p:cNvPicPr>
            <a:picLocks noChangeAspect="1" noChangeArrowheads="1"/>
          </p:cNvPicPr>
          <p:nvPr/>
        </p:nvPicPr>
        <p:blipFill>
          <a:blip r:embed="rId6" cstate="print">
            <a:lum bright="16000"/>
          </a:blip>
          <a:srcRect l="22778" t="5482" b="14124"/>
          <a:stretch>
            <a:fillRect/>
          </a:stretch>
        </p:blipFill>
        <p:spPr bwMode="auto">
          <a:xfrm>
            <a:off x="63795" y="42530"/>
            <a:ext cx="4876800" cy="3352800"/>
          </a:xfrm>
          <a:prstGeom prst="rect">
            <a:avLst/>
          </a:prstGeom>
          <a:noFill/>
          <a:ln w="5715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32774" name="Picture 6" descr="D:\Delower\sss.jpg"/>
          <p:cNvPicPr>
            <a:picLocks noChangeAspect="1" noChangeArrowheads="1"/>
          </p:cNvPicPr>
          <p:nvPr/>
        </p:nvPicPr>
        <p:blipFill>
          <a:blip r:embed="rId7" cstate="print"/>
          <a:srcRect l="6543" t="20555" r="40124" b="11296"/>
          <a:stretch>
            <a:fillRect/>
          </a:stretch>
        </p:blipFill>
        <p:spPr bwMode="auto">
          <a:xfrm>
            <a:off x="47722" y="3581400"/>
            <a:ext cx="4854477" cy="3244702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457200"/>
            <a:ext cx="5181600" cy="110799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GB" sz="6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2209800"/>
            <a:ext cx="7391400" cy="258532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মানব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সভ্যতার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উন্নয়নে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নারীরা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কাজে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অবদান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রাখতে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GB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4600" y="552450"/>
            <a:ext cx="4191000" cy="120015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bn-BD" sz="72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7200" dirty="0">
              <a:solidFill>
                <a:schemeClr val="bg1"/>
              </a:solidFill>
            </a:endParaRPr>
          </a:p>
        </p:txBody>
      </p:sp>
      <p:sp>
        <p:nvSpPr>
          <p:cNvPr id="6" name="Pentagon 5"/>
          <p:cNvSpPr/>
          <p:nvPr/>
        </p:nvSpPr>
        <p:spPr>
          <a:xfrm flipH="1">
            <a:off x="4775200" y="4945062"/>
            <a:ext cx="3759200" cy="1074738"/>
          </a:xfrm>
          <a:prstGeom prst="homePlate">
            <a:avLst>
              <a:gd name="adj" fmla="val 0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288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3796" name="Group 12"/>
          <p:cNvGrpSpPr>
            <a:grpSpLocks/>
          </p:cNvGrpSpPr>
          <p:nvPr/>
        </p:nvGrpSpPr>
        <p:grpSpPr bwMode="auto">
          <a:xfrm>
            <a:off x="3429000" y="3557587"/>
            <a:ext cx="3783012" cy="1295400"/>
            <a:chOff x="1779494" y="1828800"/>
            <a:chExt cx="3783106" cy="1295400"/>
          </a:xfrm>
        </p:grpSpPr>
        <p:sp>
          <p:nvSpPr>
            <p:cNvPr id="11" name="Bent-Up Arrow 10"/>
            <p:cNvSpPr/>
            <p:nvPr/>
          </p:nvSpPr>
          <p:spPr>
            <a:xfrm flipV="1">
              <a:off x="2209717" y="1905000"/>
              <a:ext cx="3352883" cy="1219200"/>
            </a:xfrm>
            <a:prstGeom prst="bentUpArrow">
              <a:avLst>
                <a:gd name="adj1" fmla="val 50000"/>
                <a:gd name="adj2" fmla="val 48162"/>
                <a:gd name="adj3" fmla="val 29412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779494" y="1828800"/>
              <a:ext cx="3657691" cy="77628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21780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48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IN" sz="48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বাংলা </a:t>
              </a:r>
              <a:r>
                <a:rPr lang="bn-IN" sz="4800" b="1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জন্ম সাল</a:t>
              </a:r>
              <a:endParaRPr lang="en-US" sz="48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92162" name="Picture 2" descr="D:\Delower\nazrul.gif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652463" y="2251075"/>
            <a:ext cx="3157537" cy="3511550"/>
          </a:xfrm>
          <a:prstGeom prst="rect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4724400" y="5020270"/>
            <a:ext cx="3886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11 </a:t>
            </a:r>
            <a:r>
              <a:rPr lang="bn-IN" sz="5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জ্যৈষ্ঠ’</a:t>
            </a:r>
            <a:r>
              <a:rPr lang="en-US" sz="5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1306</a:t>
            </a:r>
            <a:endParaRPr lang="en-US" sz="5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7"/>
          <p:cNvGrpSpPr>
            <a:grpSpLocks/>
          </p:cNvGrpSpPr>
          <p:nvPr/>
        </p:nvGrpSpPr>
        <p:grpSpPr bwMode="auto">
          <a:xfrm>
            <a:off x="914400" y="2042930"/>
            <a:ext cx="7467600" cy="4586470"/>
            <a:chOff x="685800" y="1600200"/>
            <a:chExt cx="7924800" cy="4867276"/>
          </a:xfrm>
        </p:grpSpPr>
        <p:pic>
          <p:nvPicPr>
            <p:cNvPr id="2" name="Picture 3" descr="D:\Delower\Right to get fare wage1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5800" y="1600200"/>
              <a:ext cx="7924800" cy="4867276"/>
            </a:xfrm>
            <a:prstGeom prst="rect">
              <a:avLst/>
            </a:prstGeom>
            <a:ln w="28575" cap="sq" cmpd="thinThick">
              <a:solidFill>
                <a:srgbClr val="00B0F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7" name="Picture 3" descr="D:\Delower\Right to get fare wage1.jpg"/>
            <p:cNvPicPr>
              <a:picLocks noChangeAspect="1" noChangeArrowheads="1"/>
            </p:cNvPicPr>
            <p:nvPr/>
          </p:nvPicPr>
          <p:blipFill>
            <a:blip r:embed="rId2" cstate="print"/>
            <a:srcRect l="42307" r="37500" b="87476"/>
            <a:stretch>
              <a:fillRect/>
            </a:stretch>
          </p:blipFill>
          <p:spPr bwMode="auto">
            <a:xfrm rot="19091353" flipV="1">
              <a:off x="3543022" y="1909826"/>
              <a:ext cx="1600200" cy="954958"/>
            </a:xfrm>
            <a:prstGeom prst="rect">
              <a:avLst/>
            </a:prstGeom>
            <a:ln w="28575" cmpd="thinThick">
              <a:solidFill>
                <a:srgbClr val="00B0F0"/>
              </a:solidFill>
            </a:ln>
            <a:effectLst>
              <a:softEdge rad="112500"/>
            </a:effectLst>
          </p:spPr>
        </p:pic>
      </p:grpSp>
      <p:grpSp>
        <p:nvGrpSpPr>
          <p:cNvPr id="34819" name="Group 6"/>
          <p:cNvGrpSpPr>
            <a:grpSpLocks/>
          </p:cNvGrpSpPr>
          <p:nvPr/>
        </p:nvGrpSpPr>
        <p:grpSpPr bwMode="auto">
          <a:xfrm rot="319464">
            <a:off x="1718668" y="407110"/>
            <a:ext cx="3190875" cy="2727325"/>
            <a:chOff x="838200" y="-685800"/>
            <a:chExt cx="3505200" cy="2628900"/>
          </a:xfrm>
        </p:grpSpPr>
        <p:sp>
          <p:nvSpPr>
            <p:cNvPr id="4" name="Cloud Callout 3"/>
            <p:cNvSpPr/>
            <p:nvPr/>
          </p:nvSpPr>
          <p:spPr>
            <a:xfrm>
              <a:off x="838200" y="-685800"/>
              <a:ext cx="3505200" cy="2628900"/>
            </a:xfrm>
            <a:prstGeom prst="cloudCallout">
              <a:avLst>
                <a:gd name="adj1" fmla="val 64453"/>
                <a:gd name="adj2" fmla="val 3853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6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083563" y="-583217"/>
              <a:ext cx="3201765" cy="24391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ts val="3500"/>
                </a:lnSpc>
                <a:defRPr/>
              </a:pPr>
              <a:r>
                <a:rPr lang="bn-IN" sz="32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আমরা সবাই সমান কাজ করলেও পুরুষের চেয়ে কম টাকা পামু কেন?</a:t>
              </a:r>
              <a:endParaRPr lang="en-US" sz="3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171271"/>
            <a:ext cx="5257800" cy="1200329"/>
          </a:xfrm>
          <a:prstGeom prst="rect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rgbClr val="0BA1B5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7200" b="1" dirty="0" smtClean="0">
                <a:solidFill>
                  <a:srgbClr val="0BA1B5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 smtClean="0">
                <a:solidFill>
                  <a:srgbClr val="0BA1B5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GB" sz="7200" b="1" dirty="0">
              <a:solidFill>
                <a:srgbClr val="0BA1B5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29200" y="1676400"/>
            <a:ext cx="3581400" cy="4685898"/>
          </a:xfrm>
          <a:prstGeom prst="rect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সন্তানকে সুনাগরিক  হিসাবে গড়ে তোলার ক্ষেত্রে মায়ের ভূমিকা</a:t>
            </a: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 শীর্ষক ৫টি বাক্য লি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খে আনবে</a:t>
            </a:r>
            <a:r>
              <a:rPr lang="bn-IN" sz="4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GB" sz="6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4210" name="Picture 2" descr="D:\Delower\image_737_1179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828800"/>
            <a:ext cx="3962400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4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5657671"/>
            <a:ext cx="9144000" cy="1200329"/>
          </a:xfrm>
          <a:prstGeom prst="rect">
            <a:avLst/>
          </a:prstGeom>
          <a:gradFill flip="none" rotWithShape="1">
            <a:gsLst>
              <a:gs pos="0">
                <a:srgbClr val="FF3399">
                  <a:alpha val="0"/>
                </a:srgbClr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circle">
              <a:fillToRect l="100000" t="100000"/>
            </a:path>
            <a:tileRect r="-100000" b="-100000"/>
          </a:gradFill>
          <a:ln w="571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solidFill>
                  <a:srgbClr val="7030A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NikoshBAN" pitchFamily="2" charset="0"/>
                <a:cs typeface="NikoshBAN" pitchFamily="2" charset="0"/>
              </a:rPr>
              <a:t>কোনো কালে একা হয় নি কো জয়ী পুরুষের তরবারি</a:t>
            </a:r>
            <a:r>
              <a:rPr lang="bn-IN" sz="3600" dirty="0" smtClean="0">
                <a:solidFill>
                  <a:srgbClr val="7030A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NikoshBAN" pitchFamily="2" charset="0"/>
                <a:cs typeface="NikoshBAN" pitchFamily="2" charset="0"/>
                <a:sym typeface="Wingdings 2"/>
              </a:rPr>
              <a:t>,</a:t>
            </a:r>
          </a:p>
          <a:p>
            <a:pPr algn="ctr"/>
            <a:r>
              <a:rPr lang="bn-IN" sz="3600" dirty="0" smtClean="0">
                <a:solidFill>
                  <a:srgbClr val="7030A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NikoshBAN" pitchFamily="2" charset="0"/>
                <a:cs typeface="NikoshBAN" pitchFamily="2" charset="0"/>
                <a:sym typeface="Wingdings 2"/>
              </a:rPr>
              <a:t>প্রেরণা দিয়াছে, শক্তি দিয়াছে বিজয়-লক্ষ্মী নারী।</a:t>
            </a:r>
            <a:endParaRPr lang="bn-IN" sz="3600" dirty="0" smtClean="0">
              <a:solidFill>
                <a:srgbClr val="7030A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 rot="18976676">
            <a:off x="-203279" y="924326"/>
            <a:ext cx="4267200" cy="1569660"/>
            <a:chOff x="2514600" y="259140"/>
            <a:chExt cx="4267200" cy="1569660"/>
          </a:xfrm>
        </p:grpSpPr>
        <p:sp>
          <p:nvSpPr>
            <p:cNvPr id="11" name="Rounded Rectangle 10"/>
            <p:cNvSpPr/>
            <p:nvPr/>
          </p:nvSpPr>
          <p:spPr>
            <a:xfrm>
              <a:off x="2514600" y="381000"/>
              <a:ext cx="4114800" cy="1295400"/>
            </a:xfrm>
            <a:prstGeom prst="roundRect">
              <a:avLst>
                <a:gd name="adj" fmla="val 33975"/>
              </a:avLst>
            </a:prstGeom>
            <a:ln w="76200">
              <a:solidFill>
                <a:srgbClr val="00B05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971800" y="259140"/>
              <a:ext cx="3810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9600" dirty="0" smtClean="0">
                  <a:solidFill>
                    <a:schemeClr val="bg1"/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NikoshBAN" pitchFamily="2" charset="0"/>
                  <a:cs typeface="NikoshBAN" pitchFamily="2" charset="0"/>
                </a:rPr>
                <a:t>ধন্যবাদ</a:t>
              </a:r>
              <a:endParaRPr lang="en-US" sz="1400" dirty="0">
                <a:solidFill>
                  <a:schemeClr val="bg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182275" name="Picture 3" descr="D:\Delower\bangladeshi-flag.jpeg"/>
          <p:cNvPicPr>
            <a:picLocks noChangeAspect="1" noChangeArrowheads="1"/>
          </p:cNvPicPr>
          <p:nvPr/>
        </p:nvPicPr>
        <p:blipFill>
          <a:blip r:embed="rId3" cstate="print">
            <a:lum bright="14000" contrast="9000"/>
          </a:blip>
          <a:srcRect/>
          <a:stretch>
            <a:fillRect/>
          </a:stretch>
        </p:blipFill>
        <p:spPr bwMode="auto">
          <a:xfrm>
            <a:off x="1905000" y="1676400"/>
            <a:ext cx="5791200" cy="4038600"/>
          </a:xfrm>
          <a:prstGeom prst="ellipse">
            <a:avLst/>
          </a:prstGeom>
          <a:ln>
            <a:solidFill>
              <a:srgbClr val="C00000"/>
            </a:solidFill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82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2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2514600" y="274638"/>
          <a:ext cx="6324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6200" y="2590800"/>
          <a:ext cx="47244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Content Placeholder 7"/>
          <p:cNvGraphicFramePr>
            <a:graphicFrameLocks/>
          </p:cNvGraphicFramePr>
          <p:nvPr/>
        </p:nvGraphicFramePr>
        <p:xfrm>
          <a:off x="5105400" y="2362200"/>
          <a:ext cx="37338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pic>
        <p:nvPicPr>
          <p:cNvPr id="105473" name="Picture 1" descr="D:\Delower\All Photos\Sopnopuri Photo\Delower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85800" y="457200"/>
            <a:ext cx="1752600" cy="23002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5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5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54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5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4" grpId="0">
        <p:bldAsOne/>
      </p:bldGraphic>
      <p:bldGraphic spid="8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vesting_women.jpg"/>
          <p:cNvPicPr>
            <a:picLocks noChangeAspect="1"/>
          </p:cNvPicPr>
          <p:nvPr/>
        </p:nvPicPr>
        <p:blipFill>
          <a:blip r:embed="rId2" cstate="print">
            <a:lum bright="16000" contrast="-14000"/>
          </a:blip>
          <a:srcRect t="4059" r="4054"/>
          <a:stretch>
            <a:fillRect/>
          </a:stretch>
        </p:blipFill>
        <p:spPr>
          <a:xfrm>
            <a:off x="2286000" y="3581400"/>
            <a:ext cx="4692053" cy="2819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D:\TTC Rangpur\18.10.12\18-10-12\Delower\hasina308.jpg"/>
          <p:cNvPicPr>
            <a:picLocks noChangeAspect="1" noChangeArrowheads="1"/>
          </p:cNvPicPr>
          <p:nvPr/>
        </p:nvPicPr>
        <p:blipFill>
          <a:blip r:embed="rId3" cstate="print">
            <a:lum bright="11000" contrast="-14000"/>
          </a:blip>
          <a:srcRect/>
          <a:stretch>
            <a:fillRect/>
          </a:stretch>
        </p:blipFill>
        <p:spPr bwMode="auto">
          <a:xfrm>
            <a:off x="2286000" y="319668"/>
            <a:ext cx="4724400" cy="29569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/>
        </p:nvGraphicFramePr>
        <p:xfrm>
          <a:off x="0" y="4191000"/>
          <a:ext cx="9144000" cy="236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457200" y="1493520"/>
            <a:ext cx="7315200" cy="2011680"/>
            <a:chOff x="457200" y="838200"/>
            <a:chExt cx="7315200" cy="2321169"/>
          </a:xfrm>
        </p:grpSpPr>
        <p:sp>
          <p:nvSpPr>
            <p:cNvPr id="8" name="Flowchart: Data 7"/>
            <p:cNvSpPr/>
            <p:nvPr/>
          </p:nvSpPr>
          <p:spPr>
            <a:xfrm>
              <a:off x="457200" y="873369"/>
              <a:ext cx="7315200" cy="2286000"/>
            </a:xfrm>
            <a:prstGeom prst="flowChartInputOutpu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42900" indent="-342900" algn="ctr">
                <a:spcBef>
                  <a:spcPct val="20000"/>
                </a:spcBef>
                <a:defRPr/>
              </a:pPr>
              <a:endParaRPr lang="en-US" sz="4000" dirty="0">
                <a:solidFill>
                  <a:srgbClr val="C00000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600200" y="838200"/>
              <a:ext cx="4953000" cy="19816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ctr">
                <a:spcBef>
                  <a:spcPct val="20000"/>
                </a:spcBef>
                <a:defRPr/>
              </a:pPr>
              <a:r>
                <a:rPr lang="bn-BD" sz="4800" b="1" dirty="0" smtClean="0">
                  <a:solidFill>
                    <a:srgbClr val="00B05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NikoshBAN" pitchFamily="2" charset="0"/>
                  <a:cs typeface="NikoshBAN" pitchFamily="2" charset="0"/>
                </a:rPr>
                <a:t>আজকের পাঠ: </a:t>
              </a:r>
            </a:p>
            <a:p>
              <a:pPr marL="342900" indent="-342900" algn="ctr">
                <a:spcBef>
                  <a:spcPct val="20000"/>
                </a:spcBef>
                <a:defRPr/>
              </a:pPr>
              <a:r>
                <a:rPr lang="bn-BD" sz="4800" dirty="0" smtClean="0">
                  <a:solidFill>
                    <a:srgbClr val="0070C0"/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  <a:latin typeface="NikoshBAN" pitchFamily="2" charset="0"/>
                  <a:cs typeface="NikoshBAN" pitchFamily="2" charset="0"/>
                </a:rPr>
                <a:t>বাংলা প্রথম পত্র</a:t>
              </a:r>
              <a:r>
                <a:rPr lang="en-US" sz="4800" dirty="0" smtClean="0">
                  <a:solidFill>
                    <a:srgbClr val="0070C0"/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  <a:latin typeface="NikoshBAN" pitchFamily="2" charset="0"/>
                  <a:cs typeface="NikoshBAN" pitchFamily="2" charset="0"/>
                </a:rPr>
                <a:t> (</a:t>
              </a:r>
              <a:r>
                <a:rPr lang="bn-IN" sz="4800" dirty="0" smtClean="0">
                  <a:solidFill>
                    <a:srgbClr val="0070C0"/>
                  </a:solidFill>
                  <a:effectLst>
                    <a:innerShdw blurRad="63500" dist="50800" dir="10800000">
                      <a:prstClr val="black">
                        <a:alpha val="50000"/>
                      </a:prstClr>
                    </a:innerShdw>
                  </a:effectLst>
                  <a:latin typeface="NikoshBAN" pitchFamily="2" charset="0"/>
                  <a:cs typeface="NikoshBAN" pitchFamily="2" charset="0"/>
                </a:rPr>
                <a:t>কবিতা)</a:t>
              </a:r>
              <a:endParaRPr lang="en-US" sz="4800" dirty="0">
                <a:solidFill>
                  <a:srgbClr val="0070C0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bn-BD" sz="7200" dirty="0" smtClean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পাঠ শিরোনাম</a:t>
            </a:r>
            <a:endParaRPr lang="en-US" sz="7200" dirty="0">
              <a:solidFill>
                <a:schemeClr val="bg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106362"/>
            <a:ext cx="8229600" cy="1417638"/>
          </a:xfrm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n-BD" sz="8000" dirty="0" smtClean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innerShdw blurRad="114300">
                    <a:prstClr val="black"/>
                  </a:innerShdw>
                </a:effectLst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8000" dirty="0">
              <a:ln w="10541" cmpd="sng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innerShdw blurRad="114300">
                  <a:prstClr val="black"/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343400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marL="548640" indent="-411480" eaLnBrk="1" fontAlgn="auto" hangingPunct="1">
              <a:lnSpc>
                <a:spcPct val="13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bn-BD" sz="4000" b="1" u="sng" dirty="0" smtClean="0">
                <a:solidFill>
                  <a:srgbClr val="00B05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পাঠ শেষে শিক্ষার্থীরা-</a:t>
            </a:r>
          </a:p>
          <a:p>
            <a:pPr marL="685800" indent="-503238" algn="just" eaLnBrk="1" fontAlgn="auto" hangingPunct="1">
              <a:lnSpc>
                <a:spcPct val="13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bn-BD" sz="36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bn-IN" sz="36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কবি পরিচিতি </a:t>
            </a:r>
            <a:r>
              <a:rPr lang="bn-BD" sz="36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সম্পর্কে বলতে পারবে। </a:t>
            </a:r>
          </a:p>
          <a:p>
            <a:pPr marL="685800" indent="-503238" algn="just" eaLnBrk="1" fontAlgn="auto" hangingPunct="1">
              <a:lnSpc>
                <a:spcPct val="13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bn-BD" sz="36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bn-IN" sz="36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অজানা শব্দগুলোর অর্থসহ </a:t>
            </a:r>
            <a:r>
              <a:rPr lang="bn-BD" sz="36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বাক্য গঠন করতে পারবে। </a:t>
            </a:r>
          </a:p>
          <a:p>
            <a:pPr marL="685800" indent="-503238" eaLnBrk="1" fontAlgn="auto" hangingPunct="1">
              <a:lnSpc>
                <a:spcPct val="13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None/>
              <a:defRPr/>
            </a:pPr>
            <a:r>
              <a:rPr lang="bn-BD" sz="36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3600" dirty="0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মানব সভ্যতায় নারীর অবদানের কথা উল্লেখ করতে পারবে।</a:t>
            </a:r>
            <a:endParaRPr lang="bn-BD" sz="3600" dirty="0" smtClean="0">
              <a:solidFill>
                <a:schemeClr val="accent4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">
              <a:srgbClr val="03D4A8">
                <a:alpha val="11000"/>
              </a:srgbClr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Diagram 29"/>
          <p:cNvGraphicFramePr/>
          <p:nvPr/>
        </p:nvGraphicFramePr>
        <p:xfrm>
          <a:off x="0" y="0"/>
          <a:ext cx="91440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Pentagon 13"/>
          <p:cNvSpPr/>
          <p:nvPr/>
        </p:nvSpPr>
        <p:spPr>
          <a:xfrm>
            <a:off x="2381250" y="1390650"/>
            <a:ext cx="2312988" cy="1295400"/>
          </a:xfrm>
          <a:prstGeom prst="homePlate">
            <a:avLst/>
          </a:prstGeom>
          <a:solidFill>
            <a:schemeClr val="tx2">
              <a:lumMod val="60000"/>
              <a:lumOff val="4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1780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bn-BD" sz="4800" b="1" dirty="0">
                <a:latin typeface="NikoshBAN" pitchFamily="2" charset="0"/>
                <a:cs typeface="NikoshBAN" pitchFamily="2" charset="0"/>
              </a:rPr>
              <a:t>জন্ম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Pentagon 14"/>
          <p:cNvSpPr/>
          <p:nvPr/>
        </p:nvSpPr>
        <p:spPr>
          <a:xfrm flipH="1">
            <a:off x="4718050" y="1390650"/>
            <a:ext cx="4368800" cy="1295400"/>
          </a:xfrm>
          <a:prstGeom prst="homePlate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288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bn-BD" sz="2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১৫ মে’১৮৯৯</a:t>
            </a:r>
            <a:r>
              <a:rPr lang="bn-BD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সালে</a:t>
            </a:r>
            <a:r>
              <a:rPr lang="en-US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বর্ধমান </a:t>
            </a:r>
            <a:r>
              <a:rPr lang="bn-BD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জেলার আসানসোল মহকুমার চুরুলিয়া গ্রামে।</a:t>
            </a:r>
            <a:endParaRPr lang="en-US" sz="2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C:\Documents and Settings\Delower\Desktop\18-10-12\Delower\Kazi-Nazrul-Islam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5250" y="1390650"/>
            <a:ext cx="2106805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" name="Pentagon 21"/>
          <p:cNvSpPr/>
          <p:nvPr/>
        </p:nvSpPr>
        <p:spPr>
          <a:xfrm>
            <a:off x="2381250" y="2887663"/>
            <a:ext cx="2312988" cy="1455737"/>
          </a:xfrm>
          <a:prstGeom prst="homePlate">
            <a:avLst/>
          </a:prstGeom>
          <a:solidFill>
            <a:schemeClr val="tx2">
              <a:lumMod val="60000"/>
              <a:lumOff val="4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1780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bn-IN" sz="4800" b="1" dirty="0">
                <a:latin typeface="NikoshBAN" pitchFamily="2" charset="0"/>
                <a:cs typeface="NikoshBAN" pitchFamily="2" charset="0"/>
              </a:rPr>
              <a:t>রচনা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Pentagon 22"/>
          <p:cNvSpPr/>
          <p:nvPr/>
        </p:nvSpPr>
        <p:spPr>
          <a:xfrm flipH="1">
            <a:off x="4718050" y="2887663"/>
            <a:ext cx="4368800" cy="1455737"/>
          </a:xfrm>
          <a:prstGeom prst="homePlate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288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2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অগ্নিবীনা, বিষের বাঁশি, মৃত্যুক্ষুধা, ছায়ানট, চক্রবাক, ব্যথার দান, কুহেলিকা, ইত্যাদি।</a:t>
            </a:r>
            <a:endParaRPr lang="en-US" sz="2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Pentagon 24"/>
          <p:cNvSpPr/>
          <p:nvPr/>
        </p:nvSpPr>
        <p:spPr>
          <a:xfrm>
            <a:off x="2381250" y="4591050"/>
            <a:ext cx="2312988" cy="838200"/>
          </a:xfrm>
          <a:prstGeom prst="homePlate">
            <a:avLst/>
          </a:prstGeom>
          <a:solidFill>
            <a:schemeClr val="tx2">
              <a:lumMod val="60000"/>
              <a:lumOff val="4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defTabSz="2178050" fontAlgn="auto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bn-BD" sz="4000" b="1" dirty="0">
                <a:latin typeface="NikoshBAN" pitchFamily="2" charset="0"/>
                <a:cs typeface="NikoshBAN" pitchFamily="2" charset="0"/>
              </a:rPr>
              <a:t>উপাধি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Pentagon 25"/>
          <p:cNvSpPr/>
          <p:nvPr/>
        </p:nvSpPr>
        <p:spPr>
          <a:xfrm flipH="1">
            <a:off x="4718050" y="4591050"/>
            <a:ext cx="4368800" cy="838200"/>
          </a:xfrm>
          <a:prstGeom prst="homePlate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বিদ্রোহী।</a:t>
            </a:r>
            <a:endParaRPr lang="en-US" sz="36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Pentagon 27"/>
          <p:cNvSpPr/>
          <p:nvPr/>
        </p:nvSpPr>
        <p:spPr>
          <a:xfrm>
            <a:off x="2381250" y="5657850"/>
            <a:ext cx="2312988" cy="838200"/>
          </a:xfrm>
          <a:prstGeom prst="homePlate">
            <a:avLst/>
          </a:prstGeom>
          <a:solidFill>
            <a:schemeClr val="tx2">
              <a:lumMod val="60000"/>
              <a:lumOff val="40000"/>
            </a:schemeClr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1780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bn-BD" sz="4800" b="1" dirty="0">
                <a:latin typeface="NikoshBAN" pitchFamily="2" charset="0"/>
                <a:cs typeface="NikoshBAN" pitchFamily="2" charset="0"/>
              </a:rPr>
              <a:t>মৃত্যু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Pentagon 28"/>
          <p:cNvSpPr/>
          <p:nvPr/>
        </p:nvSpPr>
        <p:spPr>
          <a:xfrm flipH="1">
            <a:off x="4718050" y="5657850"/>
            <a:ext cx="4368800" cy="838200"/>
          </a:xfrm>
          <a:prstGeom prst="homePlate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36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২৯ আগস্ট, ১৯৭৬।</a:t>
            </a:r>
            <a:endParaRPr lang="en-US" sz="36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Pentagon 30"/>
          <p:cNvSpPr/>
          <p:nvPr/>
        </p:nvSpPr>
        <p:spPr>
          <a:xfrm rot="16200000">
            <a:off x="-133350" y="4476750"/>
            <a:ext cx="2514600" cy="2247900"/>
          </a:xfrm>
          <a:prstGeom prst="homePlate">
            <a:avLst>
              <a:gd name="adj" fmla="val 35132"/>
            </a:avLst>
          </a:prstGeom>
          <a:gradFill flip="none" rotWithShape="1">
            <a:gsLst>
              <a:gs pos="42000">
                <a:srgbClr val="FBE4AE">
                  <a:alpha val="78000"/>
                </a:srgbClr>
              </a:gs>
              <a:gs pos="13000">
                <a:srgbClr val="BD922A"/>
              </a:gs>
              <a:gs pos="21001">
                <a:srgbClr val="BD922A"/>
              </a:gs>
              <a:gs pos="63000">
                <a:srgbClr val="FBE4AE"/>
              </a:gs>
              <a:gs pos="67000">
                <a:srgbClr val="BD922A"/>
              </a:gs>
              <a:gs pos="69000">
                <a:srgbClr val="835E17"/>
              </a:gs>
              <a:gs pos="82001">
                <a:srgbClr val="A28949"/>
              </a:gs>
              <a:gs pos="100000">
                <a:srgbClr val="FAE3B7"/>
              </a:gs>
            </a:gsLst>
            <a:lin ang="8100000" scaled="1"/>
            <a:tileRect/>
          </a:gradFill>
          <a:ln w="57150">
            <a:solidFill>
              <a:schemeClr val="tx2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2178050" fontAlgn="auto">
              <a:spcAft>
                <a:spcPts val="0"/>
              </a:spcAft>
              <a:defRPr/>
            </a:pPr>
            <a:r>
              <a:rPr lang="bn-BD" sz="4400" b="1" spc="50" dirty="0">
                <a:ln w="1143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কাজী </a:t>
            </a:r>
          </a:p>
          <a:p>
            <a:pPr algn="ctr" defTabSz="2178050" fontAlgn="auto">
              <a:spcAft>
                <a:spcPts val="0"/>
              </a:spcAft>
              <a:defRPr/>
            </a:pPr>
            <a:r>
              <a:rPr lang="bn-BD" sz="5400" b="1" spc="50" dirty="0">
                <a:ln w="1143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নজরুল</a:t>
            </a:r>
            <a:r>
              <a:rPr lang="bn-BD" sz="4400" b="1" spc="50" dirty="0">
                <a:ln w="1143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ইসলাম</a:t>
            </a:r>
            <a:endParaRPr lang="en-US" sz="4400" b="1" spc="50" dirty="0">
              <a:ln w="11430">
                <a:solidFill>
                  <a:schemeClr val="accent5">
                    <a:lumMod val="60000"/>
                    <a:lumOff val="40000"/>
                  </a:schemeClr>
                </a:solidFill>
              </a:ln>
              <a:solidFill>
                <a:srgbClr val="00B05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6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6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6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0" grpId="0">
        <p:bldAsOne/>
      </p:bldGraphic>
      <p:bldP spid="14" grpId="0" animBg="1"/>
      <p:bldP spid="15" grpId="0" animBg="1"/>
      <p:bldP spid="22" grpId="0" animBg="1"/>
      <p:bldP spid="23" grpId="0" animBg="1"/>
      <p:bldP spid="25" grpId="0" animBg="1"/>
      <p:bldP spid="26" grpId="0" animBg="1"/>
      <p:bldP spid="28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ntagon 1"/>
          <p:cNvSpPr/>
          <p:nvPr/>
        </p:nvSpPr>
        <p:spPr>
          <a:xfrm>
            <a:off x="457200" y="838200"/>
            <a:ext cx="2438400" cy="1219200"/>
          </a:xfrm>
          <a:prstGeom prst="homePlat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7200" b="1" dirty="0">
                <a:latin typeface="NikoshBAN" pitchFamily="2" charset="0"/>
                <a:cs typeface="NikoshBAN" pitchFamily="2" charset="0"/>
              </a:rPr>
              <a:t>সাম্য 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Pentagon 2"/>
          <p:cNvSpPr/>
          <p:nvPr/>
        </p:nvSpPr>
        <p:spPr>
          <a:xfrm>
            <a:off x="457200" y="2400300"/>
            <a:ext cx="2438400" cy="1219200"/>
          </a:xfrm>
          <a:prstGeom prst="homePlat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7200" b="1" dirty="0">
                <a:latin typeface="NikoshBAN" pitchFamily="2" charset="0"/>
                <a:cs typeface="NikoshBAN" pitchFamily="2" charset="0"/>
              </a:rPr>
              <a:t>রণ 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Pentagon 3"/>
          <p:cNvSpPr/>
          <p:nvPr/>
        </p:nvSpPr>
        <p:spPr>
          <a:xfrm>
            <a:off x="457200" y="3962400"/>
            <a:ext cx="2438400" cy="1219200"/>
          </a:xfrm>
          <a:prstGeom prst="homePlat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7200" b="1" dirty="0">
                <a:latin typeface="NikoshBAN" pitchFamily="2" charset="0"/>
                <a:cs typeface="NikoshBAN" pitchFamily="2" charset="0"/>
              </a:rPr>
              <a:t>পীড়ন 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457200" y="5600700"/>
            <a:ext cx="2438400" cy="1219200"/>
          </a:xfrm>
          <a:prstGeom prst="homePlat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7200" b="1" dirty="0">
                <a:latin typeface="NikoshBAN" pitchFamily="2" charset="0"/>
                <a:cs typeface="NikoshBAN" pitchFamily="2" charset="0"/>
              </a:rPr>
              <a:t>পীড়া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0" name="Picture 2" descr="D:\Delower\image_625_1835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4025" y="509588"/>
            <a:ext cx="1974850" cy="15287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2" name="Picture 4" descr="D:\Delower\2 tipu sultan seringapatama reincarnation abdul kalam.jpg"/>
          <p:cNvPicPr>
            <a:picLocks noChangeAspect="1" noChangeArrowheads="1"/>
          </p:cNvPicPr>
          <p:nvPr/>
        </p:nvPicPr>
        <p:blipFill>
          <a:blip r:embed="rId3" cstate="print"/>
          <a:srcRect b="33333"/>
          <a:stretch>
            <a:fillRect/>
          </a:stretch>
        </p:blipFill>
        <p:spPr bwMode="auto">
          <a:xfrm>
            <a:off x="2970213" y="2171700"/>
            <a:ext cx="2039937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33" name="Group 32"/>
          <p:cNvGrpSpPr/>
          <p:nvPr/>
        </p:nvGrpSpPr>
        <p:grpSpPr>
          <a:xfrm>
            <a:off x="5181600" y="800100"/>
            <a:ext cx="3810000" cy="914400"/>
            <a:chOff x="5181600" y="800100"/>
            <a:chExt cx="3810000" cy="914400"/>
          </a:xfrm>
        </p:grpSpPr>
        <p:grpSp>
          <p:nvGrpSpPr>
            <p:cNvPr id="29729" name="Group 14"/>
            <p:cNvGrpSpPr>
              <a:grpSpLocks/>
            </p:cNvGrpSpPr>
            <p:nvPr/>
          </p:nvGrpSpPr>
          <p:grpSpPr bwMode="auto">
            <a:xfrm>
              <a:off x="5254869" y="800100"/>
              <a:ext cx="3736731" cy="914400"/>
              <a:chOff x="821434" y="41186"/>
              <a:chExt cx="2683765" cy="763162"/>
            </a:xfrm>
          </p:grpSpPr>
          <p:sp>
            <p:nvSpPr>
              <p:cNvPr id="16" name="Round Same Side Corner Rectangle 15"/>
              <p:cNvSpPr/>
              <p:nvPr/>
            </p:nvSpPr>
            <p:spPr>
              <a:xfrm rot="5400000">
                <a:off x="1781736" y="-919116"/>
                <a:ext cx="763162" cy="2683765"/>
              </a:xfrm>
              <a:prstGeom prst="round2SameRect">
                <a:avLst/>
              </a:prstGeom>
              <a:gradFill rotWithShape="0">
                <a:gsLst>
                  <a:gs pos="83000">
                    <a:srgbClr val="FBEAC7"/>
                  </a:gs>
                  <a:gs pos="17999">
                    <a:srgbClr val="FEE7F2"/>
                  </a:gs>
                  <a:gs pos="36000">
                    <a:srgbClr val="FAC77D"/>
                  </a:gs>
                  <a:gs pos="61000">
                    <a:srgbClr val="FBA97D"/>
                  </a:gs>
                  <a:gs pos="82001">
                    <a:srgbClr val="FBD49C"/>
                  </a:gs>
                  <a:gs pos="100000">
                    <a:srgbClr val="FEE7F2"/>
                  </a:gs>
                </a:gsLst>
                <a:lin ang="5400000" scaled="0"/>
              </a:gradFill>
              <a:ln w="38100">
                <a:solidFill>
                  <a:srgbClr val="C00000"/>
                </a:solidFill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7" name="Round Same Side Corner Rectangle 4"/>
              <p:cNvSpPr/>
              <p:nvPr/>
            </p:nvSpPr>
            <p:spPr>
              <a:xfrm>
                <a:off x="821259" y="78284"/>
                <a:ext cx="2646315" cy="68896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84480" tIns="25400" rIns="25400" bIns="25400" spcCol="1270" anchor="ctr"/>
              <a:lstStyle/>
              <a:p>
                <a:pPr marL="285750" lvl="1" indent="-285750" defTabSz="1778000" fontAlgn="auto">
                  <a:lnSpc>
                    <a:spcPct val="90000"/>
                  </a:lnSpc>
                  <a:spcAft>
                    <a:spcPct val="15000"/>
                  </a:spcAft>
                  <a:defRPr/>
                </a:pP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18" name="Rectangle 17"/>
            <p:cNvSpPr/>
            <p:nvPr/>
          </p:nvSpPr>
          <p:spPr bwMode="auto">
            <a:xfrm>
              <a:off x="5181600" y="945059"/>
              <a:ext cx="3810000" cy="769441"/>
            </a:xfrm>
            <a:prstGeom prst="rect">
              <a:avLst/>
            </a:prstGeom>
          </p:spPr>
          <p:txBody>
            <a:bodyPr>
              <a:spAutoFit/>
              <a:scene3d>
                <a:camera prst="orthographicFront"/>
                <a:lightRig rig="threePt" dir="t"/>
              </a:scene3d>
              <a:sp3d extrusionH="57150">
                <a:bevelT w="38100" h="38100" prst="slope"/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bn-IN" sz="4400" b="1" dirty="0">
                  <a:latin typeface="NikoshBAN" pitchFamily="2" charset="0"/>
                  <a:cs typeface="NikoshBAN" pitchFamily="2" charset="0"/>
                </a:rPr>
                <a:t>সমতা, সম অধিকার</a:t>
              </a:r>
              <a:endParaRPr lang="en-US" sz="44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8" name="Group 19"/>
          <p:cNvGrpSpPr>
            <a:grpSpLocks/>
          </p:cNvGrpSpPr>
          <p:nvPr/>
        </p:nvGrpSpPr>
        <p:grpSpPr bwMode="auto">
          <a:xfrm>
            <a:off x="5181600" y="2476500"/>
            <a:ext cx="3810000" cy="914400"/>
            <a:chOff x="5181600" y="838200"/>
            <a:chExt cx="3962400" cy="914400"/>
          </a:xfrm>
        </p:grpSpPr>
        <p:grpSp>
          <p:nvGrpSpPr>
            <p:cNvPr id="29723" name="Group 20"/>
            <p:cNvGrpSpPr>
              <a:grpSpLocks/>
            </p:cNvGrpSpPr>
            <p:nvPr/>
          </p:nvGrpSpPr>
          <p:grpSpPr bwMode="auto">
            <a:xfrm>
              <a:off x="5257800" y="838200"/>
              <a:ext cx="3886200" cy="914400"/>
              <a:chOff x="821434" y="41186"/>
              <a:chExt cx="2683765" cy="763162"/>
            </a:xfrm>
          </p:grpSpPr>
          <p:sp>
            <p:nvSpPr>
              <p:cNvPr id="23" name="Round Same Side Corner Rectangle 22"/>
              <p:cNvSpPr/>
              <p:nvPr/>
            </p:nvSpPr>
            <p:spPr>
              <a:xfrm rot="5400000">
                <a:off x="1781736" y="-919116"/>
                <a:ext cx="763162" cy="2683765"/>
              </a:xfrm>
              <a:prstGeom prst="round2SameRect">
                <a:avLst/>
              </a:prstGeom>
              <a:gradFill rotWithShape="0">
                <a:gsLst>
                  <a:gs pos="83000">
                    <a:srgbClr val="FBEAC7"/>
                  </a:gs>
                  <a:gs pos="17999">
                    <a:srgbClr val="FEE7F2"/>
                  </a:gs>
                  <a:gs pos="36000">
                    <a:srgbClr val="FAC77D"/>
                  </a:gs>
                  <a:gs pos="61000">
                    <a:srgbClr val="FBA97D"/>
                  </a:gs>
                  <a:gs pos="82001">
                    <a:srgbClr val="FBD49C"/>
                  </a:gs>
                  <a:gs pos="100000">
                    <a:srgbClr val="FEE7F2"/>
                  </a:gs>
                </a:gsLst>
                <a:lin ang="5400000" scaled="0"/>
              </a:gradFill>
              <a:ln w="38100">
                <a:solidFill>
                  <a:srgbClr val="C00000"/>
                </a:solidFill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4" name="Round Same Side Corner Rectangle 4"/>
              <p:cNvSpPr/>
              <p:nvPr/>
            </p:nvSpPr>
            <p:spPr>
              <a:xfrm>
                <a:off x="821259" y="78284"/>
                <a:ext cx="2646315" cy="68896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84480" tIns="25400" rIns="25400" bIns="25400" spcCol="1270" anchor="ctr"/>
              <a:lstStyle/>
              <a:p>
                <a:pPr marL="285750" lvl="1" indent="-285750" defTabSz="1778000" fontAlgn="auto">
                  <a:lnSpc>
                    <a:spcPct val="90000"/>
                  </a:lnSpc>
                  <a:spcAft>
                    <a:spcPct val="15000"/>
                  </a:spcAft>
                  <a:defRPr/>
                </a:pP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22" name="Rectangle 21"/>
            <p:cNvSpPr/>
            <p:nvPr/>
          </p:nvSpPr>
          <p:spPr>
            <a:xfrm>
              <a:off x="5181600" y="914400"/>
              <a:ext cx="3962400" cy="769441"/>
            </a:xfrm>
            <a:prstGeom prst="rect">
              <a:avLst/>
            </a:prstGeom>
          </p:spPr>
          <p:txBody>
            <a:bodyPr>
              <a:spAutoFit/>
              <a:scene3d>
                <a:camera prst="orthographicFront"/>
                <a:lightRig rig="threePt" dir="t"/>
              </a:scene3d>
              <a:sp3d extrusionH="57150">
                <a:bevelT w="38100" h="38100" prst="slope"/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bn-IN" sz="4400" b="1" dirty="0">
                  <a:latin typeface="NikoshBAN" pitchFamily="2" charset="0"/>
                  <a:cs typeface="NikoshBAN" pitchFamily="2" charset="0"/>
                </a:rPr>
                <a:t>যুদ্ধ, লড়াই</a:t>
              </a:r>
              <a:endParaRPr lang="en-US" sz="44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2054" name="Picture 6" descr="D:\Delower\0,,16229676_401,00.jpg"/>
          <p:cNvPicPr>
            <a:picLocks noChangeAspect="1" noChangeArrowheads="1"/>
          </p:cNvPicPr>
          <p:nvPr/>
        </p:nvPicPr>
        <p:blipFill>
          <a:blip r:embed="rId4" cstate="print">
            <a:lum bright="30000"/>
          </a:blip>
          <a:srcRect l="51143" r="19144" b="47208"/>
          <a:stretch>
            <a:fillRect/>
          </a:stretch>
        </p:blipFill>
        <p:spPr bwMode="auto">
          <a:xfrm>
            <a:off x="2971800" y="5372100"/>
            <a:ext cx="2057400" cy="156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10" name="Group 26"/>
          <p:cNvGrpSpPr>
            <a:grpSpLocks/>
          </p:cNvGrpSpPr>
          <p:nvPr/>
        </p:nvGrpSpPr>
        <p:grpSpPr bwMode="auto">
          <a:xfrm>
            <a:off x="5181600" y="5753100"/>
            <a:ext cx="3810000" cy="914400"/>
            <a:chOff x="5181600" y="838200"/>
            <a:chExt cx="3962400" cy="914400"/>
          </a:xfrm>
        </p:grpSpPr>
        <p:grpSp>
          <p:nvGrpSpPr>
            <p:cNvPr id="29717" name="Group 27"/>
            <p:cNvGrpSpPr>
              <a:grpSpLocks/>
            </p:cNvGrpSpPr>
            <p:nvPr/>
          </p:nvGrpSpPr>
          <p:grpSpPr bwMode="auto">
            <a:xfrm>
              <a:off x="5257800" y="838200"/>
              <a:ext cx="3886200" cy="914400"/>
              <a:chOff x="821434" y="41186"/>
              <a:chExt cx="2683765" cy="763162"/>
            </a:xfrm>
          </p:grpSpPr>
          <p:sp>
            <p:nvSpPr>
              <p:cNvPr id="30" name="Round Same Side Corner Rectangle 29"/>
              <p:cNvSpPr/>
              <p:nvPr/>
            </p:nvSpPr>
            <p:spPr>
              <a:xfrm rot="5400000">
                <a:off x="1781736" y="-919116"/>
                <a:ext cx="763162" cy="2683765"/>
              </a:xfrm>
              <a:prstGeom prst="round2SameRect">
                <a:avLst/>
              </a:prstGeom>
              <a:gradFill rotWithShape="0">
                <a:gsLst>
                  <a:gs pos="83000">
                    <a:srgbClr val="FBEAC7"/>
                  </a:gs>
                  <a:gs pos="17999">
                    <a:srgbClr val="FEE7F2"/>
                  </a:gs>
                  <a:gs pos="36000">
                    <a:srgbClr val="FAC77D"/>
                  </a:gs>
                  <a:gs pos="61000">
                    <a:srgbClr val="FBA97D"/>
                  </a:gs>
                  <a:gs pos="82001">
                    <a:srgbClr val="FBD49C"/>
                  </a:gs>
                  <a:gs pos="100000">
                    <a:srgbClr val="FEE7F2"/>
                  </a:gs>
                </a:gsLst>
                <a:lin ang="5400000" scaled="0"/>
              </a:gradFill>
              <a:ln w="38100">
                <a:solidFill>
                  <a:srgbClr val="C00000"/>
                </a:solidFill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1" name="Round Same Side Corner Rectangle 4"/>
              <p:cNvSpPr/>
              <p:nvPr/>
            </p:nvSpPr>
            <p:spPr>
              <a:xfrm>
                <a:off x="821259" y="78284"/>
                <a:ext cx="2646315" cy="68896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84480" tIns="25400" rIns="25400" bIns="25400" spcCol="1270" anchor="ctr"/>
              <a:lstStyle/>
              <a:p>
                <a:pPr marL="285750" lvl="1" indent="-285750" defTabSz="1778000" fontAlgn="auto">
                  <a:lnSpc>
                    <a:spcPct val="90000"/>
                  </a:lnSpc>
                  <a:spcAft>
                    <a:spcPct val="15000"/>
                  </a:spcAft>
                  <a:defRPr/>
                </a:pP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29" name="Rectangle 28"/>
            <p:cNvSpPr/>
            <p:nvPr/>
          </p:nvSpPr>
          <p:spPr>
            <a:xfrm>
              <a:off x="5181600" y="914400"/>
              <a:ext cx="3962400" cy="769441"/>
            </a:xfrm>
            <a:prstGeom prst="rect">
              <a:avLst/>
            </a:prstGeom>
          </p:spPr>
          <p:txBody>
            <a:bodyPr>
              <a:spAutoFit/>
              <a:scene3d>
                <a:camera prst="orthographicFront"/>
                <a:lightRig rig="threePt" dir="t"/>
              </a:scene3d>
              <a:sp3d extrusionH="57150">
                <a:bevelT w="38100" h="38100" prst="slope"/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bn-IN" sz="4400" b="1" dirty="0">
                  <a:latin typeface="NikoshBAN" pitchFamily="2" charset="0"/>
                  <a:cs typeface="NikoshBAN" pitchFamily="2" charset="0"/>
                </a:rPr>
                <a:t>যন্ত্রণা, কষ্ট, বেদনা</a:t>
              </a:r>
              <a:endParaRPr lang="en-US" sz="44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pic>
        <p:nvPicPr>
          <p:cNvPr id="2055" name="Picture 7" descr="D:\Delower\images1.jpeg"/>
          <p:cNvPicPr>
            <a:picLocks noChangeAspect="1" noChangeArrowheads="1"/>
          </p:cNvPicPr>
          <p:nvPr/>
        </p:nvPicPr>
        <p:blipFill>
          <a:blip r:embed="rId5" cstate="print"/>
          <a:srcRect l="8450" r="9859"/>
          <a:stretch>
            <a:fillRect/>
          </a:stretch>
        </p:blipFill>
        <p:spPr bwMode="auto">
          <a:xfrm>
            <a:off x="2971800" y="3790950"/>
            <a:ext cx="2066925" cy="1504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12" name="Group 32"/>
          <p:cNvGrpSpPr>
            <a:grpSpLocks/>
          </p:cNvGrpSpPr>
          <p:nvPr/>
        </p:nvGrpSpPr>
        <p:grpSpPr bwMode="auto">
          <a:xfrm>
            <a:off x="5181600" y="4076700"/>
            <a:ext cx="3810000" cy="914400"/>
            <a:chOff x="5181600" y="838200"/>
            <a:chExt cx="3962400" cy="914400"/>
          </a:xfrm>
        </p:grpSpPr>
        <p:grpSp>
          <p:nvGrpSpPr>
            <p:cNvPr id="29711" name="Group 33"/>
            <p:cNvGrpSpPr>
              <a:grpSpLocks/>
            </p:cNvGrpSpPr>
            <p:nvPr/>
          </p:nvGrpSpPr>
          <p:grpSpPr bwMode="auto">
            <a:xfrm>
              <a:off x="5257800" y="838200"/>
              <a:ext cx="3886200" cy="914400"/>
              <a:chOff x="821434" y="41186"/>
              <a:chExt cx="2683765" cy="763162"/>
            </a:xfrm>
          </p:grpSpPr>
          <p:sp>
            <p:nvSpPr>
              <p:cNvPr id="36" name="Round Same Side Corner Rectangle 35"/>
              <p:cNvSpPr/>
              <p:nvPr/>
            </p:nvSpPr>
            <p:spPr>
              <a:xfrm rot="5400000">
                <a:off x="1781736" y="-919116"/>
                <a:ext cx="763162" cy="2683765"/>
              </a:xfrm>
              <a:prstGeom prst="round2SameRect">
                <a:avLst/>
              </a:prstGeom>
              <a:gradFill rotWithShape="0">
                <a:gsLst>
                  <a:gs pos="83000">
                    <a:srgbClr val="FBEAC7"/>
                  </a:gs>
                  <a:gs pos="17999">
                    <a:srgbClr val="FEE7F2"/>
                  </a:gs>
                  <a:gs pos="36000">
                    <a:srgbClr val="FAC77D"/>
                  </a:gs>
                  <a:gs pos="61000">
                    <a:srgbClr val="FBA97D"/>
                  </a:gs>
                  <a:gs pos="82001">
                    <a:srgbClr val="FBD49C"/>
                  </a:gs>
                  <a:gs pos="100000">
                    <a:srgbClr val="FEE7F2"/>
                  </a:gs>
                </a:gsLst>
                <a:lin ang="5400000" scaled="0"/>
              </a:gradFill>
              <a:ln w="38100">
                <a:solidFill>
                  <a:srgbClr val="C00000"/>
                </a:solidFill>
              </a:ln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37" name="Round Same Side Corner Rectangle 4"/>
              <p:cNvSpPr/>
              <p:nvPr/>
            </p:nvSpPr>
            <p:spPr>
              <a:xfrm>
                <a:off x="821259" y="78284"/>
                <a:ext cx="2646315" cy="688966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284480" tIns="25400" rIns="25400" bIns="25400" spcCol="1270" anchor="ctr"/>
              <a:lstStyle/>
              <a:p>
                <a:pPr marL="285750" lvl="1" indent="-285750" defTabSz="1778000" fontAlgn="auto">
                  <a:lnSpc>
                    <a:spcPct val="90000"/>
                  </a:lnSpc>
                  <a:spcAft>
                    <a:spcPct val="15000"/>
                  </a:spcAft>
                  <a:defRPr/>
                </a:pP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</p:txBody>
          </p:sp>
        </p:grpSp>
        <p:sp>
          <p:nvSpPr>
            <p:cNvPr id="35" name="Rectangle 34"/>
            <p:cNvSpPr/>
            <p:nvPr/>
          </p:nvSpPr>
          <p:spPr>
            <a:xfrm>
              <a:off x="5181600" y="914400"/>
              <a:ext cx="3962400" cy="769441"/>
            </a:xfrm>
            <a:prstGeom prst="rect">
              <a:avLst/>
            </a:prstGeom>
          </p:spPr>
          <p:txBody>
            <a:bodyPr>
              <a:spAutoFit/>
              <a:scene3d>
                <a:camera prst="orthographicFront"/>
                <a:lightRig rig="threePt" dir="t"/>
              </a:scene3d>
              <a:sp3d extrusionH="57150">
                <a:bevelT w="38100" h="38100" prst="slope"/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bn-IN" sz="4400" b="1" dirty="0">
                  <a:latin typeface="NikoshBAN" pitchFamily="2" charset="0"/>
                  <a:cs typeface="NikoshBAN" pitchFamily="2" charset="0"/>
                </a:rPr>
                <a:t>অত্যাচার, নির্যাতন</a:t>
              </a:r>
              <a:endParaRPr lang="en-US" sz="4400" b="1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 bwMode="auto">
          <a:xfrm>
            <a:off x="5181600" y="1406128"/>
            <a:ext cx="3793958" cy="3631763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5400" b="1" u="sng" dirty="0" smtClean="0">
                <a:latin typeface="NikoshBAN" pitchFamily="2" charset="0"/>
                <a:cs typeface="NikoshBAN" pitchFamily="2" charset="0"/>
              </a:rPr>
              <a:t>একক কাজ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dirty="0" smtClean="0">
              <a:latin typeface="NikoshBAN" pitchFamily="2" charset="0"/>
              <a:cs typeface="NikoshBAN" pitchFamily="2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শব্দগুলো দিয়ে বাক্য তৈরি কর তোমাদের খাতায় লেখ?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Pentagon 1"/>
          <p:cNvSpPr/>
          <p:nvPr/>
        </p:nvSpPr>
        <p:spPr>
          <a:xfrm>
            <a:off x="457200" y="838200"/>
            <a:ext cx="2438400" cy="1219200"/>
          </a:xfrm>
          <a:prstGeom prst="homePlat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7200" b="1" dirty="0">
                <a:latin typeface="NikoshBAN" pitchFamily="2" charset="0"/>
                <a:cs typeface="NikoshBAN" pitchFamily="2" charset="0"/>
              </a:rPr>
              <a:t>সাম্য 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Pentagon 2"/>
          <p:cNvSpPr/>
          <p:nvPr/>
        </p:nvSpPr>
        <p:spPr>
          <a:xfrm>
            <a:off x="457200" y="2400300"/>
            <a:ext cx="2438400" cy="1219200"/>
          </a:xfrm>
          <a:prstGeom prst="homePlat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7200" b="1" dirty="0">
                <a:latin typeface="NikoshBAN" pitchFamily="2" charset="0"/>
                <a:cs typeface="NikoshBAN" pitchFamily="2" charset="0"/>
              </a:rPr>
              <a:t>রণ 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Pentagon 3"/>
          <p:cNvSpPr/>
          <p:nvPr/>
        </p:nvSpPr>
        <p:spPr>
          <a:xfrm>
            <a:off x="457200" y="3962400"/>
            <a:ext cx="2438400" cy="1219200"/>
          </a:xfrm>
          <a:prstGeom prst="homePlat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7200" b="1" dirty="0">
                <a:latin typeface="NikoshBAN" pitchFamily="2" charset="0"/>
                <a:cs typeface="NikoshBAN" pitchFamily="2" charset="0"/>
              </a:rPr>
              <a:t>পীড়ন 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457200" y="5600700"/>
            <a:ext cx="2438400" cy="1219200"/>
          </a:xfrm>
          <a:prstGeom prst="homePlat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bn-IN" sz="7200" b="1" dirty="0">
                <a:latin typeface="NikoshBAN" pitchFamily="2" charset="0"/>
                <a:cs typeface="NikoshBAN" pitchFamily="2" charset="0"/>
              </a:rPr>
              <a:t>পীড়া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0" name="Picture 2" descr="D:\Delower\image_625_1835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4025" y="509588"/>
            <a:ext cx="1974850" cy="15287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2" name="Picture 4" descr="D:\Delower\2 tipu sultan seringapatama reincarnation abdul kalam.jpg"/>
          <p:cNvPicPr>
            <a:picLocks noChangeAspect="1" noChangeArrowheads="1"/>
          </p:cNvPicPr>
          <p:nvPr/>
        </p:nvPicPr>
        <p:blipFill>
          <a:blip r:embed="rId3" cstate="print"/>
          <a:srcRect b="33333"/>
          <a:stretch>
            <a:fillRect/>
          </a:stretch>
        </p:blipFill>
        <p:spPr bwMode="auto">
          <a:xfrm>
            <a:off x="2970213" y="2171700"/>
            <a:ext cx="2039937" cy="152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4" name="Picture 6" descr="D:\Delower\0,,16229676_401,00.jpg"/>
          <p:cNvPicPr>
            <a:picLocks noChangeAspect="1" noChangeArrowheads="1"/>
          </p:cNvPicPr>
          <p:nvPr/>
        </p:nvPicPr>
        <p:blipFill>
          <a:blip r:embed="rId4" cstate="print">
            <a:lum bright="30000"/>
          </a:blip>
          <a:srcRect l="51143" r="19144" b="47208"/>
          <a:stretch>
            <a:fillRect/>
          </a:stretch>
        </p:blipFill>
        <p:spPr bwMode="auto">
          <a:xfrm>
            <a:off x="2971800" y="5372100"/>
            <a:ext cx="2057400" cy="1562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5" name="Picture 7" descr="D:\Delower\images1.jpeg"/>
          <p:cNvPicPr>
            <a:picLocks noChangeAspect="1" noChangeArrowheads="1"/>
          </p:cNvPicPr>
          <p:nvPr/>
        </p:nvPicPr>
        <p:blipFill>
          <a:blip r:embed="rId5" cstate="print"/>
          <a:srcRect l="8450" r="9859"/>
          <a:stretch>
            <a:fillRect/>
          </a:stretch>
        </p:blipFill>
        <p:spPr bwMode="auto">
          <a:xfrm>
            <a:off x="2971800" y="3790950"/>
            <a:ext cx="2066925" cy="1504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3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2" descr="D:\Delower\begum_rokeya.jpg"/>
          <p:cNvPicPr>
            <a:picLocks noChangeAspect="1" noChangeArrowheads="1"/>
          </p:cNvPicPr>
          <p:nvPr/>
        </p:nvPicPr>
        <p:blipFill>
          <a:blip r:embed="rId2" cstate="print"/>
          <a:srcRect b="11642"/>
          <a:stretch>
            <a:fillRect/>
          </a:stretch>
        </p:blipFill>
        <p:spPr bwMode="auto">
          <a:xfrm>
            <a:off x="5880848" y="3478306"/>
            <a:ext cx="3012139" cy="32003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1748" name="Picture 4" descr="D:\Delower\Teresa1.jpg"/>
          <p:cNvPicPr>
            <a:picLocks noChangeAspect="1" noChangeArrowheads="1"/>
          </p:cNvPicPr>
          <p:nvPr/>
        </p:nvPicPr>
        <p:blipFill>
          <a:blip r:embed="rId3" cstate="print"/>
          <a:srcRect b="23200"/>
          <a:stretch>
            <a:fillRect/>
          </a:stretch>
        </p:blipFill>
        <p:spPr bwMode="auto">
          <a:xfrm>
            <a:off x="5921188" y="215153"/>
            <a:ext cx="2980765" cy="3082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8" name="Group 7"/>
          <p:cNvGrpSpPr/>
          <p:nvPr/>
        </p:nvGrpSpPr>
        <p:grpSpPr>
          <a:xfrm>
            <a:off x="190500" y="134470"/>
            <a:ext cx="4229100" cy="6571129"/>
            <a:chOff x="2762250" y="476250"/>
            <a:chExt cx="3619500" cy="5905500"/>
          </a:xfrm>
        </p:grpSpPr>
        <p:pic>
          <p:nvPicPr>
            <p:cNvPr id="31749" name="Picture 5" descr="D:\Delower\image_514_151862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62250" y="476250"/>
              <a:ext cx="3619500" cy="5905500"/>
            </a:xfrm>
            <a:prstGeom prst="rect">
              <a:avLst/>
            </a:prstGeom>
            <a:noFill/>
          </p:spPr>
        </p:pic>
        <p:pic>
          <p:nvPicPr>
            <p:cNvPr id="6" name="Picture 5" descr="D:\Delower\image_514_151862.jpg"/>
            <p:cNvPicPr>
              <a:picLocks noChangeAspect="1" noChangeArrowheads="1"/>
            </p:cNvPicPr>
            <p:nvPr/>
          </p:nvPicPr>
          <p:blipFill>
            <a:blip r:embed="rId4" cstate="print"/>
            <a:srcRect l="67368" t="29677" r="5263" b="50968"/>
            <a:stretch>
              <a:fillRect/>
            </a:stretch>
          </p:blipFill>
          <p:spPr bwMode="auto">
            <a:xfrm>
              <a:off x="5181600" y="533400"/>
              <a:ext cx="1143000" cy="2743200"/>
            </a:xfrm>
            <a:prstGeom prst="rect">
              <a:avLst/>
            </a:prstGeom>
            <a:noFill/>
          </p:spPr>
        </p:pic>
        <p:pic>
          <p:nvPicPr>
            <p:cNvPr id="7" name="Picture 5" descr="D:\Delower\image_514_151862.jpg"/>
            <p:cNvPicPr>
              <a:picLocks noChangeAspect="1" noChangeArrowheads="1"/>
            </p:cNvPicPr>
            <p:nvPr/>
          </p:nvPicPr>
          <p:blipFill>
            <a:blip r:embed="rId4" cstate="print"/>
            <a:srcRect l="8403" t="84788" r="68221" b="2676"/>
            <a:stretch>
              <a:fillRect/>
            </a:stretch>
          </p:blipFill>
          <p:spPr bwMode="auto">
            <a:xfrm>
              <a:off x="2796988" y="3841376"/>
              <a:ext cx="1259541" cy="2483224"/>
            </a:xfrm>
            <a:prstGeom prst="rect">
              <a:avLst/>
            </a:prstGeom>
            <a:noFill/>
          </p:spPr>
        </p:pic>
      </p:grpSp>
      <p:sp>
        <p:nvSpPr>
          <p:cNvPr id="9" name="Rectangle 8"/>
          <p:cNvSpPr/>
          <p:nvPr/>
        </p:nvSpPr>
        <p:spPr>
          <a:xfrm>
            <a:off x="4419600" y="152400"/>
            <a:ext cx="1447800" cy="657225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629150" y="304800"/>
            <a:ext cx="990600" cy="6260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bn-BD" sz="48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</a:t>
            </a:r>
          </a:p>
          <a:p>
            <a:pPr algn="ctr">
              <a:lnSpc>
                <a:spcPct val="120000"/>
              </a:lnSpc>
            </a:pPr>
            <a:r>
              <a:rPr lang="bn-BD" sz="48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হি</a:t>
            </a:r>
          </a:p>
          <a:p>
            <a:pPr algn="ctr">
              <a:lnSpc>
                <a:spcPct val="120000"/>
              </a:lnSpc>
            </a:pPr>
            <a:r>
              <a:rPr lang="bn-BD" sz="48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য়</a:t>
            </a:r>
          </a:p>
          <a:p>
            <a:pPr algn="ctr">
              <a:lnSpc>
                <a:spcPct val="120000"/>
              </a:lnSpc>
            </a:pPr>
            <a:r>
              <a:rPr lang="bn-BD" sz="48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সী</a:t>
            </a:r>
          </a:p>
          <a:p>
            <a:pPr algn="ctr">
              <a:lnSpc>
                <a:spcPct val="120000"/>
              </a:lnSpc>
            </a:pPr>
            <a:endParaRPr lang="bn-BD" sz="4800" b="1" dirty="0" smtClean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lnSpc>
                <a:spcPct val="120000"/>
              </a:lnSpc>
            </a:pPr>
            <a:r>
              <a:rPr lang="bn-BD" sz="48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না</a:t>
            </a:r>
          </a:p>
          <a:p>
            <a:pPr algn="ctr">
              <a:lnSpc>
                <a:spcPct val="120000"/>
              </a:lnSpc>
            </a:pPr>
            <a:r>
              <a:rPr lang="bn-BD" sz="4800" b="1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রী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Flow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etro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ppt/theme/themeOverride2.xml><?xml version="1.0" encoding="utf-8"?>
<a:themeOverride xmlns:a="http://schemas.openxmlformats.org/drawingml/2006/main">
  <a:clrScheme name="Metro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1031</TotalTime>
  <Words>269</Words>
  <Application>Microsoft Office PowerPoint</Application>
  <PresentationFormat>On-screen Show (4:3)</PresentationFormat>
  <Paragraphs>81</Paragraphs>
  <Slides>18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7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Technic</vt:lpstr>
      <vt:lpstr>Office Theme</vt:lpstr>
      <vt:lpstr>Apex</vt:lpstr>
      <vt:lpstr>Flow</vt:lpstr>
      <vt:lpstr>Foundry</vt:lpstr>
      <vt:lpstr>Aspect</vt:lpstr>
      <vt:lpstr>Angles</vt:lpstr>
      <vt:lpstr>Package</vt:lpstr>
      <vt:lpstr>PowerPoint Presentation</vt:lpstr>
      <vt:lpstr>PowerPoint Presentation</vt:lpstr>
      <vt:lpstr>PowerPoint Presentation</vt:lpstr>
      <vt:lpstr>PowerPoint Presentation</vt:lpstr>
      <vt:lpstr>শিখন ফল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Delower</cp:lastModifiedBy>
  <cp:revision>132</cp:revision>
  <dcterms:created xsi:type="dcterms:W3CDTF">2006-08-16T00:00:00Z</dcterms:created>
  <dcterms:modified xsi:type="dcterms:W3CDTF">2013-05-27T15:46:02Z</dcterms:modified>
</cp:coreProperties>
</file>